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icksand 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3693030"/>
            <a:chOff x="0" y="0"/>
            <a:chExt cx="9144000" cy="369303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79" y="4447853"/>
            <a:ext cx="908595" cy="125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2838" y="0"/>
            <a:ext cx="2951162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3NXXGmpOKoeeiGqQl-PYN834iQ7_Qd3P/view" TargetMode="External"/><Relationship Id="rId2" Type="http://schemas.openxmlformats.org/officeDocument/2006/relationships/hyperlink" Target="https://accjc.org/wp-content/uploads/Policy-on-Competency-Based-Education_1streadJan2020_new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ccconfer.zoom.us/j/7744304666" TargetMode="External"/><Relationship Id="rId4" Type="http://schemas.openxmlformats.org/officeDocument/2006/relationships/hyperlink" Target="https://www.learningoutcomesassessment.org/dq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Clint Cowden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9544"/>
            <a:ext cx="5715000" cy="972506"/>
          </a:xfrm>
        </p:spPr>
        <p:txBody>
          <a:bodyPr>
            <a:normAutofit fontScale="92500"/>
          </a:bodyPr>
          <a:lstStyle/>
          <a:p>
            <a:r>
              <a:rPr lang="en-US" dirty="0"/>
              <a:t>Direct Assessment Competency-Based </a:t>
            </a:r>
            <a:r>
              <a:rPr lang="en-US" dirty="0" smtClean="0"/>
              <a:t>Education Collaborative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2/9/21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Dean </a:t>
            </a:r>
            <a:r>
              <a:rPr lang="en-US" i="0" dirty="0"/>
              <a:t>| Academic Affairs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547" y="52387"/>
            <a:ext cx="2741053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CBE SAMPLE COURSE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5" y="1524000"/>
            <a:ext cx="812751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858653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29581"/>
            <a:ext cx="8428037" cy="42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ACCJC</a:t>
            </a:r>
          </a:p>
          <a:p>
            <a:pPr lvl="1"/>
            <a:r>
              <a:rPr lang="en-US" dirty="0">
                <a:hlinkClick r:id="rId2"/>
              </a:rPr>
              <a:t>Policy on Competency Based Education</a:t>
            </a:r>
            <a:endParaRPr lang="en-US" dirty="0" smtClean="0"/>
          </a:p>
          <a:p>
            <a:r>
              <a:rPr lang="en-US" dirty="0" smtClean="0"/>
              <a:t>Grant</a:t>
            </a:r>
          </a:p>
          <a:p>
            <a:pPr lvl="1"/>
            <a:r>
              <a:rPr lang="en-US" dirty="0">
                <a:hlinkClick r:id="rId3"/>
              </a:rPr>
              <a:t>Direct Assessment Competency-Based </a:t>
            </a:r>
            <a:r>
              <a:rPr lang="en-US" dirty="0" smtClean="0">
                <a:hlinkClick r:id="rId3"/>
              </a:rPr>
              <a:t>Education Collaborative</a:t>
            </a:r>
            <a:endParaRPr lang="en-US" dirty="0" smtClean="0"/>
          </a:p>
          <a:p>
            <a:r>
              <a:rPr lang="en-US" dirty="0" smtClean="0"/>
              <a:t>DQP</a:t>
            </a:r>
          </a:p>
          <a:p>
            <a:pPr lvl="1"/>
            <a:r>
              <a:rPr lang="en-US" dirty="0">
                <a:hlinkClick r:id="rId4"/>
              </a:rPr>
              <a:t>National Institute for Learning Outcomes </a:t>
            </a:r>
            <a:r>
              <a:rPr lang="en-US" dirty="0" smtClean="0">
                <a:hlinkClick r:id="rId4"/>
              </a:rPr>
              <a:t>Assessment</a:t>
            </a:r>
            <a:endParaRPr lang="en-US" dirty="0" smtClean="0"/>
          </a:p>
          <a:p>
            <a:r>
              <a:rPr lang="en-US" dirty="0" smtClean="0"/>
              <a:t>CBE Grant Open Question Hour</a:t>
            </a:r>
          </a:p>
          <a:p>
            <a:pPr lvl="1"/>
            <a:r>
              <a:rPr lang="en-US" dirty="0" smtClean="0">
                <a:hlinkClick r:id="rId5"/>
              </a:rPr>
              <a:t>Zoom </a:t>
            </a:r>
            <a:r>
              <a:rPr lang="en-US" smtClean="0">
                <a:hlinkClick r:id="rId5"/>
              </a:rPr>
              <a:t>Link</a:t>
            </a:r>
            <a:r>
              <a:rPr lang="en-US" smtClean="0"/>
              <a:t>  (1/15/31 @ 11 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Overview </a:t>
            </a:r>
            <a:r>
              <a:rPr lang="en-US" dirty="0" smtClean="0"/>
              <a:t>and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919273"/>
            <a:ext cx="83534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54131"/>
            <a:ext cx="7162799" cy="58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ALLOCATION AND MILESTONE PAYMENT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8116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787" y="1662906"/>
            <a:ext cx="64484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312" y="1767681"/>
            <a:ext cx="64293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Gather a group of interested participants </a:t>
            </a:r>
          </a:p>
          <a:p>
            <a:pPr lvl="1"/>
            <a:r>
              <a:rPr lang="en-US" dirty="0" smtClean="0"/>
              <a:t>Member from each </a:t>
            </a:r>
            <a:r>
              <a:rPr lang="en-US" dirty="0" err="1" smtClean="0"/>
              <a:t>Metamajor</a:t>
            </a:r>
            <a:r>
              <a:rPr lang="en-US" dirty="0" smtClean="0"/>
              <a:t> Area</a:t>
            </a:r>
          </a:p>
          <a:p>
            <a:pPr lvl="1"/>
            <a:r>
              <a:rPr lang="en-US" dirty="0" smtClean="0"/>
              <a:t>Student Services</a:t>
            </a:r>
          </a:p>
          <a:p>
            <a:pPr lvl="1"/>
            <a:r>
              <a:rPr lang="en-US" dirty="0" smtClean="0"/>
              <a:t>Institutional research</a:t>
            </a:r>
          </a:p>
          <a:p>
            <a:pPr lvl="1"/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Financial aid</a:t>
            </a:r>
          </a:p>
          <a:p>
            <a:pPr lvl="1"/>
            <a:r>
              <a:rPr lang="en-US" dirty="0" smtClean="0"/>
              <a:t>HCFA</a:t>
            </a:r>
          </a:p>
          <a:p>
            <a:r>
              <a:rPr lang="en-US" dirty="0" smtClean="0"/>
              <a:t>Complete the application by Feb 5th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212" y="1066799"/>
            <a:ext cx="6211988" cy="37338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4876800"/>
            <a:ext cx="8763000" cy="15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2 YEAR, FULLY ONLINE ASSOCIATES IN LIBERAL ARTS, </a:t>
            </a:r>
            <a:r>
              <a:rPr lang="en-US" dirty="0" err="1" smtClean="0"/>
              <a:t>cbe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51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with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with title image - final (1)</Template>
  <TotalTime>219</TotalTime>
  <Words>102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Quicksand Bold</vt:lpstr>
      <vt:lpstr>Arial</vt:lpstr>
      <vt:lpstr>Hartnell Presentation Template - with title image - final</vt:lpstr>
      <vt:lpstr>Clint Cowden</vt:lpstr>
      <vt:lpstr>Collaborative Overview and Objectives</vt:lpstr>
      <vt:lpstr>PowerPoint Presentation</vt:lpstr>
      <vt:lpstr>BUDGET ALLOCATION AND MILESTONE PAYMENT PROCESS</vt:lpstr>
      <vt:lpstr>First Steps</vt:lpstr>
      <vt:lpstr>First Steps</vt:lpstr>
      <vt:lpstr>The Ask</vt:lpstr>
      <vt:lpstr>PowerPoint Presentation</vt:lpstr>
      <vt:lpstr>POSSIBLE 2 YEAR, FULLY ONLINE ASSOCIATES IN LIBERAL ARTS, cbe</vt:lpstr>
      <vt:lpstr>CBE SAMPLE COURSE</vt:lpstr>
      <vt:lpstr>PowerPoint Presentation</vt:lpstr>
      <vt:lpstr>Questions</vt:lpstr>
      <vt:lpstr>Links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Clint Cowden</dc:title>
  <dc:creator>user</dc:creator>
  <cp:lastModifiedBy>hartnell</cp:lastModifiedBy>
  <cp:revision>16</cp:revision>
  <dcterms:created xsi:type="dcterms:W3CDTF">2021-01-12T17:56:31Z</dcterms:created>
  <dcterms:modified xsi:type="dcterms:W3CDTF">2021-02-08T23:50:33Z</dcterms:modified>
</cp:coreProperties>
</file>