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424" r:id="rId3"/>
    <p:sldId id="427" r:id="rId4"/>
    <p:sldId id="426" r:id="rId5"/>
    <p:sldId id="425" r:id="rId6"/>
  </p:sldIdLst>
  <p:sldSz cx="9144000" cy="6858000" type="screen4x3"/>
  <p:notesSz cx="7010400" cy="9296400"/>
  <p:embeddedFontLst>
    <p:embeddedFont>
      <p:font typeface="Quicksand Bold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F15"/>
    <a:srgbClr val="5E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0" autoAdjust="0"/>
    <p:restoredTop sz="90798" autoAdjust="0"/>
  </p:normalViewPr>
  <p:slideViewPr>
    <p:cSldViewPr>
      <p:cViewPr varScale="1">
        <p:scale>
          <a:sx n="86" d="100"/>
          <a:sy n="86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69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008D-2AE0-4BD8-A392-9771618E7FF8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2501-741A-4B5A-916F-26328971E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8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548D7-AA57-41A0-B0A0-1557E2CE308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CA97-C3D4-4183-96AD-A7664F3F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3693030"/>
            <a:chOff x="0" y="0"/>
            <a:chExt cx="9144000" cy="369303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79" y="4447853"/>
            <a:ext cx="908595" cy="125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2838" y="0"/>
            <a:ext cx="2951162" cy="360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Presentation to Administrative Services Council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Hartnell College Office of Advancement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Thursday, June 25, 2020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800225"/>
            <a:ext cx="4572000" cy="7143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Jackie Cruz, Vice President of Advancement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Michele Peregrin, Director of Grants Development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Advancement Council Read-Out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82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Advancement Council met on May 21 and expressed the below regarding proposed budget revisions: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72271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Dissent </a:t>
            </a:r>
            <a:r>
              <a:rPr lang="en-US" dirty="0"/>
              <a:t>for cutting a week of administrators' </a:t>
            </a:r>
            <a:r>
              <a:rPr lang="en-US" dirty="0" smtClean="0"/>
              <a:t>vacation.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for pursuing CARES Act funding for </a:t>
            </a:r>
            <a:r>
              <a:rPr lang="en-US" dirty="0" smtClean="0"/>
              <a:t>HSIs.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for partnering with external organizations to leverage </a:t>
            </a:r>
            <a:r>
              <a:rPr lang="en-US" dirty="0" smtClean="0"/>
              <a:t>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for pursuing more grants as a way to increase </a:t>
            </a:r>
            <a:r>
              <a:rPr lang="en-US" dirty="0" smtClean="0"/>
              <a:t>revenue.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for attracting various student types, e.g. adult learners, to increase </a:t>
            </a:r>
            <a:r>
              <a:rPr lang="en-US" dirty="0" smtClean="0"/>
              <a:t>revenue.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Tentative </a:t>
            </a:r>
            <a:r>
              <a:rPr lang="en-US" dirty="0"/>
              <a:t>support for increasing industry partnerships and contract education to increase revenue (the </a:t>
            </a:r>
            <a:r>
              <a:rPr lang="en-US" dirty="0" smtClean="0"/>
              <a:t>tentativeness </a:t>
            </a:r>
            <a:r>
              <a:rPr lang="en-US" dirty="0"/>
              <a:t>is due to limited bandwidth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for increasing marketing regarding online opportunities to prospective </a:t>
            </a:r>
            <a:r>
              <a:rPr lang="en-US" dirty="0" smtClean="0"/>
              <a:t>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for examining course efficiency and </a:t>
            </a:r>
            <a:r>
              <a:rPr lang="en-US" dirty="0" smtClean="0"/>
              <a:t>potential savings </a:t>
            </a:r>
            <a:r>
              <a:rPr lang="en-US" dirty="0"/>
              <a:t>from the 16-week calendar as a way to cut </a:t>
            </a:r>
            <a:r>
              <a:rPr lang="en-US" dirty="0" smtClean="0"/>
              <a:t>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establishing more apprenticeship programs as a way to increase revenue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for developing a report about the Matsui </a:t>
            </a:r>
            <a:r>
              <a:rPr lang="en-US" dirty="0" smtClean="0"/>
              <a:t>land.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8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Careers- A New Initiative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82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Objective: Create a new job placement system at the college that is aligned with the college strategic plan and redesign.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7227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</a:t>
            </a:r>
            <a:r>
              <a:rPr lang="en-US" u="sng" dirty="0" smtClean="0"/>
              <a:t>ore elements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/>
              <a:t>central system of coordination</a:t>
            </a:r>
            <a:r>
              <a:rPr lang="en-US" dirty="0"/>
              <a:t> for work-based learning and direct student services, from career readiness to direct </a:t>
            </a:r>
            <a:r>
              <a:rPr lang="en-US" dirty="0" smtClean="0"/>
              <a:t>placement;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676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Dedicated </a:t>
            </a:r>
            <a:r>
              <a:rPr lang="en-US" b="1" dirty="0"/>
              <a:t>personnel</a:t>
            </a:r>
            <a:r>
              <a:rPr lang="en-US" dirty="0"/>
              <a:t> with sector specific knowledge and employer relationships, who act as connectors to work-related </a:t>
            </a:r>
            <a:r>
              <a:rPr lang="en-US" dirty="0" smtClean="0"/>
              <a:t>opportunities;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0780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An expanded selection of </a:t>
            </a:r>
            <a:r>
              <a:rPr lang="en-US" b="1" dirty="0"/>
              <a:t>work experience opportunities</a:t>
            </a:r>
            <a:r>
              <a:rPr lang="en-US" dirty="0"/>
              <a:t>, including those embedded in CTE programs and others, such as </a:t>
            </a:r>
            <a:r>
              <a:rPr lang="en-US" dirty="0">
                <a:solidFill>
                  <a:srgbClr val="FF0000"/>
                </a:solidFill>
              </a:rPr>
              <a:t>formal apprenticeships</a:t>
            </a:r>
            <a:r>
              <a:rPr lang="en-US" dirty="0"/>
              <a:t>; </a:t>
            </a:r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cohort</a:t>
            </a:r>
            <a:r>
              <a:rPr lang="en-US" dirty="0"/>
              <a:t> model for delivering social and academic </a:t>
            </a:r>
            <a:r>
              <a:rPr lang="en-US" dirty="0" smtClean="0"/>
              <a:t>support aligned with college redesign meta majors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Careers- A New Initiative</a:t>
            </a:r>
            <a:endParaRPr lang="en-US" dirty="0"/>
          </a:p>
        </p:txBody>
      </p:sp>
      <p:pic>
        <p:nvPicPr>
          <p:cNvPr id="3" name="Picture 2" descr="https://lh3.googleusercontent.com/fSkZBMiNpo5WHGKyFXESJJu3MY1N6kqD1BkiC4w1-8U7JqDjPmft-rVsudMMEWPO376o-G7rVVE9LcTt15tqMOfp_m2gV8dOLRs2NT20G_u1fn3WP7Inwl0rMOgXTMeDNtUiT4oAG9e5aEK2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239000" cy="54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62000" y="3352800"/>
            <a:ext cx="914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62000" y="4582180"/>
            <a:ext cx="914400" cy="1056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" y="397258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Prioritized for funding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473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Careers- A New Initiative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AB1809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Incentives colleges to use formalized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 to support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students. The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method allows to capture the </a:t>
            </a:r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FTEs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reimbursement amount instead of the per credit hour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to 5 new apprenticeship programs within 3 years, which will result in a minimum of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successfully completing and securing employment that pays at least $18 per hour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Conservative projection: 60 current students plus 100 news student (20 per apprenticeship)=&gt; approx. 43 FTES = approx. $200,000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 Projection: 60 students plus 300 new students (60 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apprenticeship)=&gt; approx. </a:t>
            </a: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 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FTES = approx. </a:t>
            </a: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$475,000</a:t>
            </a:r>
          </a:p>
          <a:p>
            <a:pPr fontAlgn="base"/>
            <a:endParaRPr lang="en-US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Hartnell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be 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leader in preparing community members for high-quality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jobs.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workforce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needs of diverse employers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addressed by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incorporating robust employer engagement, buy in and investment in the newly created career placement hub at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Hartnell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College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33140"/>
      </p:ext>
    </p:extLst>
  </p:cSld>
  <p:clrMapOvr>
    <a:masterClrMapping/>
  </p:clrMapOvr>
</p:sld>
</file>

<file path=ppt/theme/theme1.xml><?xml version="1.0" encoding="utf-8"?>
<a:theme xmlns:a="http://schemas.openxmlformats.org/drawingml/2006/main" name="Hartnell Presentation Template - with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with title image - final</Template>
  <TotalTime>86617</TotalTime>
  <Words>235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Quicksand Bold</vt:lpstr>
      <vt:lpstr>Calibri</vt:lpstr>
      <vt:lpstr>Tahoma</vt:lpstr>
      <vt:lpstr>Wingdings</vt:lpstr>
      <vt:lpstr>Arial</vt:lpstr>
      <vt:lpstr>Hartnell Presentation Template - with title image - final</vt:lpstr>
      <vt:lpstr>Presentation to Administrative Services Council</vt:lpstr>
      <vt:lpstr>Advancement Council Read-Out</vt:lpstr>
      <vt:lpstr>Better Careers- A New Initiative</vt:lpstr>
      <vt:lpstr>Better Careers- A New Initiative</vt:lpstr>
      <vt:lpstr>Better Careers- A New Initiative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Committee Meeting</dc:title>
  <dc:creator>Terri Ugale</dc:creator>
  <cp:lastModifiedBy>Vanessa Meldahl</cp:lastModifiedBy>
  <cp:revision>447</cp:revision>
  <cp:lastPrinted>2019-02-13T22:56:41Z</cp:lastPrinted>
  <dcterms:created xsi:type="dcterms:W3CDTF">2014-06-09T22:42:28Z</dcterms:created>
  <dcterms:modified xsi:type="dcterms:W3CDTF">2020-06-26T16:04:26Z</dcterms:modified>
</cp:coreProperties>
</file>