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88825"/>
  <p:notesSz cx="6858000" cy="9144000"/>
  <p:embeddedFontLs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39" roundtripDataSignature="AMtx7migE1LsdMEme8yl6sW9275juQ8x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945" orient="horz"/>
        <p:guide pos="3888" orient="horz"/>
        <p:guide pos="192" orient="horz"/>
        <p:guide pos="1072" orient="horz"/>
        <p:guide pos="3839"/>
        <p:guide pos="704"/>
        <p:guide pos="7102"/>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CenturyGothic-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enturyGothic-italic.fntdata"/><Relationship Id="rId14" Type="http://schemas.openxmlformats.org/officeDocument/2006/relationships/slide" Target="slides/slide9.xml"/><Relationship Id="rId36" Type="http://schemas.openxmlformats.org/officeDocument/2006/relationships/font" Target="fonts/CenturyGothic-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CenturyGothic-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chemeClr val="dk2"/>
                </a:solidFill>
                <a:latin typeface="Century Gothic"/>
                <a:ea typeface="Century Gothic"/>
                <a:cs typeface="Century Gothic"/>
                <a:sym typeface="Century Gothic"/>
              </a:defRPr>
            </a:lvl1pPr>
            <a:lvl2pPr indent="-228600" lvl="1" marL="914400" marR="0" rtl="0" algn="l">
              <a:lnSpc>
                <a:spcPct val="100000"/>
              </a:lnSpc>
              <a:spcBef>
                <a:spcPts val="0"/>
              </a:spcBef>
              <a:spcAft>
                <a:spcPts val="0"/>
              </a:spcAft>
              <a:buClr>
                <a:srgbClr val="000000"/>
              </a:buClr>
              <a:buSzPts val="1400"/>
              <a:buFont typeface="Arial"/>
              <a:buNone/>
              <a:defRPr b="0" i="0" sz="1600" u="none" cap="none" strike="noStrike">
                <a:solidFill>
                  <a:schemeClr val="dk2"/>
                </a:solidFill>
                <a:latin typeface="Century Gothic"/>
                <a:ea typeface="Century Gothic"/>
                <a:cs typeface="Century Gothic"/>
                <a:sym typeface="Century Gothic"/>
              </a:defRPr>
            </a:lvl2pPr>
            <a:lvl3pPr indent="-228600" lvl="2" marL="1371600" marR="0" rtl="0" algn="l">
              <a:lnSpc>
                <a:spcPct val="100000"/>
              </a:lnSpc>
              <a:spcBef>
                <a:spcPts val="0"/>
              </a:spcBef>
              <a:spcAft>
                <a:spcPts val="0"/>
              </a:spcAft>
              <a:buClr>
                <a:srgbClr val="000000"/>
              </a:buClr>
              <a:buSzPts val="1400"/>
              <a:buFont typeface="Arial"/>
              <a:buNone/>
              <a:defRPr b="0" i="0" sz="1600" u="none" cap="none" strike="noStrike">
                <a:solidFill>
                  <a:schemeClr val="dk2"/>
                </a:solidFill>
                <a:latin typeface="Century Gothic"/>
                <a:ea typeface="Century Gothic"/>
                <a:cs typeface="Century Gothic"/>
                <a:sym typeface="Century Gothic"/>
              </a:defRPr>
            </a:lvl3pPr>
            <a:lvl4pPr indent="-228600" lvl="3" marL="1828800" marR="0" rtl="0" algn="l">
              <a:lnSpc>
                <a:spcPct val="100000"/>
              </a:lnSpc>
              <a:spcBef>
                <a:spcPts val="0"/>
              </a:spcBef>
              <a:spcAft>
                <a:spcPts val="0"/>
              </a:spcAft>
              <a:buClr>
                <a:srgbClr val="000000"/>
              </a:buClr>
              <a:buSzPts val="1400"/>
              <a:buFont typeface="Arial"/>
              <a:buNone/>
              <a:defRPr b="0" i="0" sz="1600" u="none" cap="none" strike="noStrike">
                <a:solidFill>
                  <a:schemeClr val="dk2"/>
                </a:solidFill>
                <a:latin typeface="Century Gothic"/>
                <a:ea typeface="Century Gothic"/>
                <a:cs typeface="Century Gothic"/>
                <a:sym typeface="Century Gothic"/>
              </a:defRPr>
            </a:lvl4pPr>
            <a:lvl5pPr indent="-228600" lvl="4" marL="2286000" marR="0" rtl="0" algn="l">
              <a:lnSpc>
                <a:spcPct val="100000"/>
              </a:lnSpc>
              <a:spcBef>
                <a:spcPts val="0"/>
              </a:spcBef>
              <a:spcAft>
                <a:spcPts val="0"/>
              </a:spcAft>
              <a:buClr>
                <a:srgbClr val="000000"/>
              </a:buClr>
              <a:buSzPts val="1400"/>
              <a:buFont typeface="Arial"/>
              <a:buNone/>
              <a:defRPr b="0" i="0" sz="1600" u="none" cap="none" strike="noStrike">
                <a:solidFill>
                  <a:schemeClr val="dk2"/>
                </a:solidFill>
                <a:latin typeface="Century Gothic"/>
                <a:ea typeface="Century Gothic"/>
                <a:cs typeface="Century Gothic"/>
                <a:sym typeface="Century Gothic"/>
              </a:defRPr>
            </a:lvl5pPr>
            <a:lvl6pPr indent="-228600" lvl="5" marL="2743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entury Gothic"/>
                <a:ea typeface="Century Gothic"/>
                <a:cs typeface="Century Gothic"/>
                <a:sym typeface="Century Gothic"/>
              </a:defRPr>
            </a:lvl6pPr>
            <a:lvl7pPr indent="-228600" lvl="6" marL="3200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entury Gothic"/>
                <a:ea typeface="Century Gothic"/>
                <a:cs typeface="Century Gothic"/>
                <a:sym typeface="Century Gothic"/>
              </a:defRPr>
            </a:lvl7pPr>
            <a:lvl8pPr indent="-228600" lvl="7" marL="3657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entury Gothic"/>
                <a:ea typeface="Century Gothic"/>
                <a:cs typeface="Century Gothic"/>
                <a:sym typeface="Century Gothic"/>
              </a:defRPr>
            </a:lvl8pPr>
            <a:lvl9pPr indent="-228600" lvl="8" marL="4114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entury Gothic"/>
                <a:ea typeface="Century Gothic"/>
                <a:cs typeface="Century Gothic"/>
                <a:sym typeface="Century Gothic"/>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2"/>
                </a:solidFill>
                <a:latin typeface="Century Gothic"/>
                <a:ea typeface="Century Gothic"/>
                <a:cs typeface="Century Gothic"/>
                <a:sym typeface="Century Gothic"/>
              </a:rPr>
              <a:t>‹#›</a:t>
            </a:fld>
            <a:endParaRPr b="0" i="0" sz="1200" u="none" cap="none" strike="noStrike">
              <a:solidFill>
                <a:schemeClr val="dk2"/>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8e9873abc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28e9873abcc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g28e9873abcc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is too many clicks!  Students won’t do it.  There are no directions or explanations.</a:t>
            </a:r>
            <a:endParaRPr/>
          </a:p>
        </p:txBody>
      </p:sp>
      <p:sp>
        <p:nvSpPr>
          <p:cNvPr id="205" name="Google Shape;205;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ae2ed8f16f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2ae2ed8f16f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g2ae2ed8f16f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ZTC may be equal to OER in value if materials are literature and cannot be put in the public domain</a:t>
            </a:r>
            <a:endParaRPr/>
          </a:p>
        </p:txBody>
      </p:sp>
      <p:sp>
        <p:nvSpPr>
          <p:cNvPr id="146" name="Google Shape;146;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ade0739f42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2ade0739f42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2ade0739f42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8" name="Shape 18"/>
        <p:cNvGrpSpPr/>
        <p:nvPr/>
      </p:nvGrpSpPr>
      <p:grpSpPr>
        <a:xfrm>
          <a:off x="0" y="0"/>
          <a:ext cx="0" cy="0"/>
          <a:chOff x="0" y="0"/>
          <a:chExt cx="0" cy="0"/>
        </a:xfrm>
      </p:grpSpPr>
      <p:grpSp>
        <p:nvGrpSpPr>
          <p:cNvPr descr="Stack of books" id="19" name="Google Shape;19;p34"/>
          <p:cNvGrpSpPr/>
          <p:nvPr/>
        </p:nvGrpSpPr>
        <p:grpSpPr>
          <a:xfrm>
            <a:off x="0" y="0"/>
            <a:ext cx="12190572" cy="6858000"/>
            <a:chOff x="0" y="0"/>
            <a:chExt cx="12190572" cy="6858000"/>
          </a:xfrm>
        </p:grpSpPr>
        <p:sp>
          <p:nvSpPr>
            <p:cNvPr id="20" name="Google Shape;20;p34"/>
            <p:cNvSpPr/>
            <p:nvPr/>
          </p:nvSpPr>
          <p:spPr>
            <a:xfrm>
              <a:off x="1620" y="0"/>
              <a:ext cx="12188952" cy="6858000"/>
            </a:xfrm>
            <a:prstGeom prst="rect">
              <a:avLst/>
            </a:prstGeom>
            <a:gradFill>
              <a:gsLst>
                <a:gs pos="0">
                  <a:srgbClr val="4C661A"/>
                </a:gs>
                <a:gs pos="58000">
                  <a:srgbClr val="D5EAAE"/>
                </a:gs>
                <a:gs pos="100000">
                  <a:srgbClr val="4C661A"/>
                </a:gs>
              </a:gsLst>
              <a:lin ang="2700000" scaled="0"/>
            </a:gra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entury Gothic"/>
                <a:ea typeface="Century Gothic"/>
                <a:cs typeface="Century Gothic"/>
                <a:sym typeface="Century Gothic"/>
              </a:endParaRPr>
            </a:p>
          </p:txBody>
        </p:sp>
        <p:grpSp>
          <p:nvGrpSpPr>
            <p:cNvPr id="21" name="Google Shape;21;p34"/>
            <p:cNvGrpSpPr/>
            <p:nvPr/>
          </p:nvGrpSpPr>
          <p:grpSpPr>
            <a:xfrm>
              <a:off x="0" y="0"/>
              <a:ext cx="4726044" cy="6858000"/>
              <a:chOff x="0" y="0"/>
              <a:chExt cx="4726044" cy="6858000"/>
            </a:xfrm>
          </p:grpSpPr>
          <p:pic>
            <p:nvPicPr>
              <p:cNvPr descr="Stack of books" id="22" name="Google Shape;22;p34"/>
              <p:cNvPicPr preferRelativeResize="0"/>
              <p:nvPr/>
            </p:nvPicPr>
            <p:blipFill rotWithShape="1">
              <a:blip r:embed="rId3">
                <a:alphaModFix/>
              </a:blip>
              <a:srcRect b="0" l="0" r="0" t="0"/>
              <a:stretch/>
            </p:blipFill>
            <p:spPr>
              <a:xfrm>
                <a:off x="0" y="0"/>
                <a:ext cx="4591594" cy="6858000"/>
              </a:xfrm>
              <a:prstGeom prst="rect">
                <a:avLst/>
              </a:prstGeom>
              <a:noFill/>
              <a:ln>
                <a:noFill/>
              </a:ln>
            </p:spPr>
          </p:pic>
          <p:sp>
            <p:nvSpPr>
              <p:cNvPr id="23" name="Google Shape;23;p34"/>
              <p:cNvSpPr/>
              <p:nvPr/>
            </p:nvSpPr>
            <p:spPr>
              <a:xfrm>
                <a:off x="4588884" y="0"/>
                <a:ext cx="13716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entury Gothic"/>
                  <a:ea typeface="Century Gothic"/>
                  <a:cs typeface="Century Gothic"/>
                  <a:sym typeface="Century Gothic"/>
                </a:endParaRPr>
              </a:p>
            </p:txBody>
          </p:sp>
        </p:grpSp>
      </p:grpSp>
      <p:sp>
        <p:nvSpPr>
          <p:cNvPr id="24" name="Google Shape;24;p34"/>
          <p:cNvSpPr txBox="1"/>
          <p:nvPr>
            <p:ph type="ctrTitle"/>
          </p:nvPr>
        </p:nvSpPr>
        <p:spPr>
          <a:xfrm>
            <a:off x="4879346" y="1498601"/>
            <a:ext cx="7008574" cy="3298825"/>
          </a:xfrm>
          <a:prstGeom prst="rect">
            <a:avLst/>
          </a:prstGeom>
          <a:noFill/>
          <a:ln>
            <a:noFill/>
          </a:ln>
        </p:spPr>
        <p:txBody>
          <a:bodyPr anchorCtr="0" anchor="b" bIns="60925" lIns="121875" spcFirstLastPara="1" rIns="121875" wrap="square" tIns="60925">
            <a:normAutofit/>
          </a:bodyPr>
          <a:lstStyle>
            <a:lvl1pPr lvl="0" algn="l">
              <a:lnSpc>
                <a:spcPct val="90000"/>
              </a:lnSpc>
              <a:spcBef>
                <a:spcPts val="0"/>
              </a:spcBef>
              <a:spcAft>
                <a:spcPts val="0"/>
              </a:spcAft>
              <a:buClr>
                <a:schemeClr val="dk2"/>
              </a:buClr>
              <a:buSzPts val="5400"/>
              <a:buFont typeface="Century Gothic"/>
              <a:buNone/>
              <a:defRPr b="0" sz="5400"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4"/>
          <p:cNvSpPr txBox="1"/>
          <p:nvPr>
            <p:ph idx="1" type="subTitle"/>
          </p:nvPr>
        </p:nvSpPr>
        <p:spPr>
          <a:xfrm>
            <a:off x="4879346" y="4927600"/>
            <a:ext cx="7008574" cy="1244600"/>
          </a:xfrm>
          <a:prstGeom prst="rect">
            <a:avLst/>
          </a:prstGeom>
          <a:noFill/>
          <a:ln>
            <a:noFill/>
          </a:ln>
        </p:spPr>
        <p:txBody>
          <a:bodyPr anchorCtr="0" anchor="t" bIns="60925" lIns="121875" spcFirstLastPara="1" rIns="121875" wrap="square" tIns="60925">
            <a:normAutofit/>
          </a:bodyPr>
          <a:lstStyle>
            <a:lvl1pPr lvl="0" algn="l">
              <a:lnSpc>
                <a:spcPct val="95000"/>
              </a:lnSpc>
              <a:spcBef>
                <a:spcPts val="0"/>
              </a:spcBef>
              <a:spcAft>
                <a:spcPts val="0"/>
              </a:spcAft>
              <a:buSzPts val="2800"/>
              <a:buNone/>
              <a:defRPr b="0" sz="2800" cap="none">
                <a:solidFill>
                  <a:srgbClr val="31521B"/>
                </a:solidFill>
              </a:defRPr>
            </a:lvl1pPr>
            <a:lvl2pPr lvl="1" algn="ctr">
              <a:lnSpc>
                <a:spcPct val="95000"/>
              </a:lnSpc>
              <a:spcBef>
                <a:spcPts val="1066"/>
              </a:spcBef>
              <a:spcAft>
                <a:spcPts val="0"/>
              </a:spcAft>
              <a:buSzPts val="2000"/>
              <a:buNone/>
              <a:defRPr>
                <a:solidFill>
                  <a:srgbClr val="888888"/>
                </a:solidFill>
              </a:defRPr>
            </a:lvl2pPr>
            <a:lvl3pPr lvl="2" algn="ctr">
              <a:lnSpc>
                <a:spcPct val="95000"/>
              </a:lnSpc>
              <a:spcBef>
                <a:spcPts val="1066"/>
              </a:spcBef>
              <a:spcAft>
                <a:spcPts val="0"/>
              </a:spcAft>
              <a:buSzPts val="1800"/>
              <a:buNone/>
              <a:defRPr>
                <a:solidFill>
                  <a:srgbClr val="888888"/>
                </a:solidFill>
              </a:defRPr>
            </a:lvl3pPr>
            <a:lvl4pPr lvl="3" algn="ctr">
              <a:lnSpc>
                <a:spcPct val="95000"/>
              </a:lnSpc>
              <a:spcBef>
                <a:spcPts val="1066"/>
              </a:spcBef>
              <a:spcAft>
                <a:spcPts val="0"/>
              </a:spcAft>
              <a:buSzPts val="1800"/>
              <a:buNone/>
              <a:defRPr>
                <a:solidFill>
                  <a:srgbClr val="888888"/>
                </a:solidFill>
              </a:defRPr>
            </a:lvl4pPr>
            <a:lvl5pPr lvl="4" algn="ctr">
              <a:lnSpc>
                <a:spcPct val="95000"/>
              </a:lnSpc>
              <a:spcBef>
                <a:spcPts val="1066"/>
              </a:spcBef>
              <a:spcAft>
                <a:spcPts val="0"/>
              </a:spcAft>
              <a:buSzPts val="1800"/>
              <a:buNone/>
              <a:defRPr>
                <a:solidFill>
                  <a:srgbClr val="888888"/>
                </a:solidFill>
              </a:defRPr>
            </a:lvl5pPr>
            <a:lvl6pPr lvl="5" algn="ctr">
              <a:lnSpc>
                <a:spcPct val="95000"/>
              </a:lnSpc>
              <a:spcBef>
                <a:spcPts val="1066"/>
              </a:spcBef>
              <a:spcAft>
                <a:spcPts val="0"/>
              </a:spcAft>
              <a:buSzPts val="1620"/>
              <a:buNone/>
              <a:defRPr>
                <a:solidFill>
                  <a:srgbClr val="888888"/>
                </a:solidFill>
              </a:defRPr>
            </a:lvl6pPr>
            <a:lvl7pPr lvl="6" algn="ctr">
              <a:lnSpc>
                <a:spcPct val="95000"/>
              </a:lnSpc>
              <a:spcBef>
                <a:spcPts val="1066"/>
              </a:spcBef>
              <a:spcAft>
                <a:spcPts val="0"/>
              </a:spcAft>
              <a:buSzPts val="1620"/>
              <a:buNone/>
              <a:defRPr>
                <a:solidFill>
                  <a:srgbClr val="888888"/>
                </a:solidFill>
              </a:defRPr>
            </a:lvl7pPr>
            <a:lvl8pPr lvl="7" algn="ctr">
              <a:lnSpc>
                <a:spcPct val="95000"/>
              </a:lnSpc>
              <a:spcBef>
                <a:spcPts val="1066"/>
              </a:spcBef>
              <a:spcAft>
                <a:spcPts val="0"/>
              </a:spcAft>
              <a:buSzPts val="1620"/>
              <a:buNone/>
              <a:defRPr>
                <a:solidFill>
                  <a:srgbClr val="888888"/>
                </a:solidFill>
              </a:defRPr>
            </a:lvl8pPr>
            <a:lvl9pPr lvl="8" algn="ctr">
              <a:lnSpc>
                <a:spcPct val="95000"/>
              </a:lnSpc>
              <a:spcBef>
                <a:spcPts val="1066"/>
              </a:spcBef>
              <a:spcAft>
                <a:spcPts val="0"/>
              </a:spcAft>
              <a:buSzPts val="1620"/>
              <a:buNone/>
              <a:defRPr>
                <a:solidFill>
                  <a:srgbClr val="888888"/>
                </a:solidFill>
              </a:defRPr>
            </a:lvl9pPr>
          </a:lstStyle>
          <a:p/>
        </p:txBody>
      </p:sp>
      <p:sp>
        <p:nvSpPr>
          <p:cNvPr id="26" name="Google Shape;26;p34"/>
          <p:cNvSpPr txBox="1"/>
          <p:nvPr>
            <p:ph idx="10" type="dt"/>
          </p:nvPr>
        </p:nvSpPr>
        <p:spPr>
          <a:xfrm>
            <a:off x="1117309" y="6400801"/>
            <a:ext cx="2742486" cy="320675"/>
          </a:xfrm>
          <a:prstGeom prst="rect">
            <a:avLst/>
          </a:prstGeom>
          <a:noFill/>
          <a:ln>
            <a:noFill/>
          </a:ln>
        </p:spPr>
        <p:txBody>
          <a:bodyPr anchorCtr="0" anchor="b" bIns="60925" lIns="121875" spcFirstLastPara="1" rIns="121875" wrap="square" tIns="6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4"/>
          <p:cNvSpPr txBox="1"/>
          <p:nvPr>
            <p:ph idx="11" type="ftr"/>
          </p:nvPr>
        </p:nvSpPr>
        <p:spPr>
          <a:xfrm>
            <a:off x="3907842" y="6400801"/>
            <a:ext cx="6216301" cy="320675"/>
          </a:xfrm>
          <a:prstGeom prst="rect">
            <a:avLst/>
          </a:prstGeom>
          <a:noFill/>
          <a:ln>
            <a:noFill/>
          </a:ln>
        </p:spPr>
        <p:txBody>
          <a:bodyPr anchorCtr="0" anchor="b" bIns="60925" lIns="121875" spcFirstLastPara="1" rIns="121875" wrap="square" tIns="609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4"/>
          <p:cNvSpPr txBox="1"/>
          <p:nvPr>
            <p:ph idx="12" type="sldNum"/>
          </p:nvPr>
        </p:nvSpPr>
        <p:spPr>
          <a:xfrm>
            <a:off x="10167146" y="6400801"/>
            <a:ext cx="1107518" cy="320675"/>
          </a:xfrm>
          <a:prstGeom prst="rect">
            <a:avLst/>
          </a:prstGeom>
          <a:noFill/>
          <a:ln>
            <a:noFill/>
          </a:ln>
        </p:spPr>
        <p:txBody>
          <a:bodyPr anchorCtr="0" anchor="b" bIns="60925" lIns="121875" spcFirstLastPara="1" rIns="121875"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43"/>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lvl1pPr lvl="0" algn="l">
              <a:lnSpc>
                <a:spcPct val="85000"/>
              </a:lnSpc>
              <a:spcBef>
                <a:spcPts val="0"/>
              </a:spcBef>
              <a:spcAft>
                <a:spcPts val="0"/>
              </a:spcAft>
              <a:buClr>
                <a:srgbClr val="31521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3"/>
          <p:cNvSpPr txBox="1"/>
          <p:nvPr>
            <p:ph idx="1" type="body"/>
          </p:nvPr>
        </p:nvSpPr>
        <p:spPr>
          <a:xfrm rot="5400000">
            <a:off x="3960786" y="-1141677"/>
            <a:ext cx="4470400" cy="10157354"/>
          </a:xfrm>
          <a:prstGeom prst="rect">
            <a:avLst/>
          </a:prstGeom>
          <a:noFill/>
          <a:ln>
            <a:noFill/>
          </a:ln>
        </p:spPr>
        <p:txBody>
          <a:bodyPr anchorCtr="0" anchor="t" bIns="60925" lIns="121875" spcFirstLastPara="1" rIns="121875" wrap="square" tIns="60925">
            <a:normAutofit/>
          </a:bodyPr>
          <a:lstStyle>
            <a:lvl1pPr indent="-342900" lvl="0" marL="457200" algn="l">
              <a:lnSpc>
                <a:spcPct val="95000"/>
              </a:lnSpc>
              <a:spcBef>
                <a:spcPts val="1866"/>
              </a:spcBef>
              <a:spcAft>
                <a:spcPts val="0"/>
              </a:spcAft>
              <a:buSzPts val="1800"/>
              <a:buChar char="•"/>
              <a:defRPr/>
            </a:lvl1pPr>
            <a:lvl2pPr indent="-342900" lvl="1" marL="914400" algn="l">
              <a:lnSpc>
                <a:spcPct val="95000"/>
              </a:lnSpc>
              <a:spcBef>
                <a:spcPts val="1066"/>
              </a:spcBef>
              <a:spcAft>
                <a:spcPts val="0"/>
              </a:spcAft>
              <a:buSzPts val="1800"/>
              <a:buChar char="–"/>
              <a:defRPr/>
            </a:lvl2pPr>
            <a:lvl3pPr indent="-342900" lvl="2" marL="1371600" algn="l">
              <a:lnSpc>
                <a:spcPct val="95000"/>
              </a:lnSpc>
              <a:spcBef>
                <a:spcPts val="1066"/>
              </a:spcBef>
              <a:spcAft>
                <a:spcPts val="0"/>
              </a:spcAft>
              <a:buSzPts val="1800"/>
              <a:buChar char="–"/>
              <a:defRPr/>
            </a:lvl3pPr>
            <a:lvl4pPr indent="-342900" lvl="3" marL="1828800" algn="l">
              <a:lnSpc>
                <a:spcPct val="95000"/>
              </a:lnSpc>
              <a:spcBef>
                <a:spcPts val="1066"/>
              </a:spcBef>
              <a:spcAft>
                <a:spcPts val="0"/>
              </a:spcAft>
              <a:buSzPts val="1800"/>
              <a:buChar char="–"/>
              <a:defRPr/>
            </a:lvl4pPr>
            <a:lvl5pPr indent="-342900" lvl="4" marL="2286000" algn="l">
              <a:lnSpc>
                <a:spcPct val="95000"/>
              </a:lnSpc>
              <a:spcBef>
                <a:spcPts val="1066"/>
              </a:spcBef>
              <a:spcAft>
                <a:spcPts val="0"/>
              </a:spcAft>
              <a:buSzPts val="1800"/>
              <a:buChar char="–"/>
              <a:defRPr/>
            </a:lvl5pPr>
            <a:lvl6pPr indent="-331470" lvl="5" marL="2743200" algn="l">
              <a:lnSpc>
                <a:spcPct val="95000"/>
              </a:lnSpc>
              <a:spcBef>
                <a:spcPts val="1066"/>
              </a:spcBef>
              <a:spcAft>
                <a:spcPts val="0"/>
              </a:spcAft>
              <a:buSzPts val="1620"/>
              <a:buChar char="–"/>
              <a:defRPr/>
            </a:lvl6pPr>
            <a:lvl7pPr indent="-331470" lvl="6" marL="3200400" algn="l">
              <a:lnSpc>
                <a:spcPct val="95000"/>
              </a:lnSpc>
              <a:spcBef>
                <a:spcPts val="1066"/>
              </a:spcBef>
              <a:spcAft>
                <a:spcPts val="0"/>
              </a:spcAft>
              <a:buSzPts val="1620"/>
              <a:buChar char="–"/>
              <a:defRPr/>
            </a:lvl7pPr>
            <a:lvl8pPr indent="-331470" lvl="7" marL="3657600" algn="l">
              <a:lnSpc>
                <a:spcPct val="95000"/>
              </a:lnSpc>
              <a:spcBef>
                <a:spcPts val="1066"/>
              </a:spcBef>
              <a:spcAft>
                <a:spcPts val="0"/>
              </a:spcAft>
              <a:buSzPts val="1620"/>
              <a:buChar char="–"/>
              <a:defRPr/>
            </a:lvl8pPr>
            <a:lvl9pPr indent="-228600" lvl="8" marL="4114800" algn="l">
              <a:lnSpc>
                <a:spcPct val="95000"/>
              </a:lnSpc>
              <a:spcBef>
                <a:spcPts val="1066"/>
              </a:spcBef>
              <a:spcAft>
                <a:spcPts val="0"/>
              </a:spcAft>
              <a:buSzPts val="1620"/>
              <a:buNone/>
              <a:defRPr/>
            </a:lvl9pPr>
          </a:lstStyle>
          <a:p/>
        </p:txBody>
      </p:sp>
      <p:sp>
        <p:nvSpPr>
          <p:cNvPr id="90" name="Google Shape;90;p43"/>
          <p:cNvSpPr txBox="1"/>
          <p:nvPr>
            <p:ph idx="10" type="dt"/>
          </p:nvPr>
        </p:nvSpPr>
        <p:spPr>
          <a:xfrm>
            <a:off x="1117309" y="6400801"/>
            <a:ext cx="2742486" cy="320675"/>
          </a:xfrm>
          <a:prstGeom prst="rect">
            <a:avLst/>
          </a:prstGeom>
          <a:noFill/>
          <a:ln>
            <a:noFill/>
          </a:ln>
        </p:spPr>
        <p:txBody>
          <a:bodyPr anchorCtr="0" anchor="b" bIns="60925" lIns="121875" spcFirstLastPara="1" rIns="121875" wrap="square" tIns="6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3"/>
          <p:cNvSpPr txBox="1"/>
          <p:nvPr>
            <p:ph idx="11" type="ftr"/>
          </p:nvPr>
        </p:nvSpPr>
        <p:spPr>
          <a:xfrm>
            <a:off x="3907842" y="6400801"/>
            <a:ext cx="6216301" cy="320675"/>
          </a:xfrm>
          <a:prstGeom prst="rect">
            <a:avLst/>
          </a:prstGeom>
          <a:noFill/>
          <a:ln>
            <a:noFill/>
          </a:ln>
        </p:spPr>
        <p:txBody>
          <a:bodyPr anchorCtr="0" anchor="b" bIns="60925" lIns="121875" spcFirstLastPara="1" rIns="121875" wrap="square" tIns="609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43"/>
          <p:cNvSpPr txBox="1"/>
          <p:nvPr>
            <p:ph idx="12" type="sldNum"/>
          </p:nvPr>
        </p:nvSpPr>
        <p:spPr>
          <a:xfrm>
            <a:off x="10167146" y="6400801"/>
            <a:ext cx="1107518" cy="320675"/>
          </a:xfrm>
          <a:prstGeom prst="rect">
            <a:avLst/>
          </a:prstGeom>
          <a:noFill/>
          <a:ln>
            <a:noFill/>
          </a:ln>
        </p:spPr>
        <p:txBody>
          <a:bodyPr anchorCtr="0" anchor="b" bIns="60925" lIns="121875" spcFirstLastPara="1" rIns="121875"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44"/>
          <p:cNvSpPr txBox="1"/>
          <p:nvPr>
            <p:ph type="title"/>
          </p:nvPr>
        </p:nvSpPr>
        <p:spPr>
          <a:xfrm rot="5400000">
            <a:off x="7614868" y="2512404"/>
            <a:ext cx="5897561" cy="1422030"/>
          </a:xfrm>
          <a:prstGeom prst="rect">
            <a:avLst/>
          </a:prstGeom>
          <a:noFill/>
          <a:ln>
            <a:noFill/>
          </a:ln>
        </p:spPr>
        <p:txBody>
          <a:bodyPr anchorCtr="0" anchor="b" bIns="60925" lIns="121875" spcFirstLastPara="1" rIns="121875" wrap="square" tIns="60925">
            <a:normAutofit/>
          </a:bodyPr>
          <a:lstStyle>
            <a:lvl1pPr lvl="0" algn="l">
              <a:lnSpc>
                <a:spcPct val="85000"/>
              </a:lnSpc>
              <a:spcBef>
                <a:spcPts val="0"/>
              </a:spcBef>
              <a:spcAft>
                <a:spcPts val="0"/>
              </a:spcAft>
              <a:buClr>
                <a:srgbClr val="31521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44"/>
          <p:cNvSpPr txBox="1"/>
          <p:nvPr>
            <p:ph idx="1" type="body"/>
          </p:nvPr>
        </p:nvSpPr>
        <p:spPr>
          <a:xfrm rot="5400000">
            <a:off x="2434617" y="-1042670"/>
            <a:ext cx="5897561" cy="8532178"/>
          </a:xfrm>
          <a:prstGeom prst="rect">
            <a:avLst/>
          </a:prstGeom>
          <a:noFill/>
          <a:ln>
            <a:noFill/>
          </a:ln>
        </p:spPr>
        <p:txBody>
          <a:bodyPr anchorCtr="0" anchor="t" bIns="60925" lIns="121875" spcFirstLastPara="1" rIns="121875" wrap="square" tIns="60925">
            <a:normAutofit/>
          </a:bodyPr>
          <a:lstStyle>
            <a:lvl1pPr indent="-342900" lvl="0" marL="457200" algn="l">
              <a:lnSpc>
                <a:spcPct val="95000"/>
              </a:lnSpc>
              <a:spcBef>
                <a:spcPts val="1866"/>
              </a:spcBef>
              <a:spcAft>
                <a:spcPts val="0"/>
              </a:spcAft>
              <a:buSzPts val="1800"/>
              <a:buChar char="•"/>
              <a:defRPr/>
            </a:lvl1pPr>
            <a:lvl2pPr indent="-342900" lvl="1" marL="914400" algn="l">
              <a:lnSpc>
                <a:spcPct val="95000"/>
              </a:lnSpc>
              <a:spcBef>
                <a:spcPts val="1066"/>
              </a:spcBef>
              <a:spcAft>
                <a:spcPts val="0"/>
              </a:spcAft>
              <a:buSzPts val="1800"/>
              <a:buChar char="–"/>
              <a:defRPr/>
            </a:lvl2pPr>
            <a:lvl3pPr indent="-342900" lvl="2" marL="1371600" algn="l">
              <a:lnSpc>
                <a:spcPct val="95000"/>
              </a:lnSpc>
              <a:spcBef>
                <a:spcPts val="1066"/>
              </a:spcBef>
              <a:spcAft>
                <a:spcPts val="0"/>
              </a:spcAft>
              <a:buSzPts val="1800"/>
              <a:buChar char="–"/>
              <a:defRPr/>
            </a:lvl3pPr>
            <a:lvl4pPr indent="-342900" lvl="3" marL="1828800" algn="l">
              <a:lnSpc>
                <a:spcPct val="95000"/>
              </a:lnSpc>
              <a:spcBef>
                <a:spcPts val="1066"/>
              </a:spcBef>
              <a:spcAft>
                <a:spcPts val="0"/>
              </a:spcAft>
              <a:buSzPts val="1800"/>
              <a:buChar char="–"/>
              <a:defRPr/>
            </a:lvl4pPr>
            <a:lvl5pPr indent="-342900" lvl="4" marL="2286000" algn="l">
              <a:lnSpc>
                <a:spcPct val="95000"/>
              </a:lnSpc>
              <a:spcBef>
                <a:spcPts val="1066"/>
              </a:spcBef>
              <a:spcAft>
                <a:spcPts val="0"/>
              </a:spcAft>
              <a:buSzPts val="1800"/>
              <a:buChar char="–"/>
              <a:defRPr/>
            </a:lvl5pPr>
            <a:lvl6pPr indent="-331470" lvl="5" marL="2743200" algn="l">
              <a:lnSpc>
                <a:spcPct val="95000"/>
              </a:lnSpc>
              <a:spcBef>
                <a:spcPts val="1066"/>
              </a:spcBef>
              <a:spcAft>
                <a:spcPts val="0"/>
              </a:spcAft>
              <a:buSzPts val="1620"/>
              <a:buChar char="–"/>
              <a:defRPr/>
            </a:lvl6pPr>
            <a:lvl7pPr indent="-331470" lvl="6" marL="3200400" algn="l">
              <a:lnSpc>
                <a:spcPct val="95000"/>
              </a:lnSpc>
              <a:spcBef>
                <a:spcPts val="1066"/>
              </a:spcBef>
              <a:spcAft>
                <a:spcPts val="0"/>
              </a:spcAft>
              <a:buSzPts val="1620"/>
              <a:buChar char="–"/>
              <a:defRPr/>
            </a:lvl7pPr>
            <a:lvl8pPr indent="-331470" lvl="7" marL="3657600" algn="l">
              <a:lnSpc>
                <a:spcPct val="95000"/>
              </a:lnSpc>
              <a:spcBef>
                <a:spcPts val="1066"/>
              </a:spcBef>
              <a:spcAft>
                <a:spcPts val="0"/>
              </a:spcAft>
              <a:buSzPts val="1620"/>
              <a:buChar char="–"/>
              <a:defRPr/>
            </a:lvl8pPr>
            <a:lvl9pPr indent="-228600" lvl="8" marL="4114800" algn="l">
              <a:lnSpc>
                <a:spcPct val="95000"/>
              </a:lnSpc>
              <a:spcBef>
                <a:spcPts val="1066"/>
              </a:spcBef>
              <a:spcAft>
                <a:spcPts val="0"/>
              </a:spcAft>
              <a:buSzPts val="1620"/>
              <a:buNone/>
              <a:defRPr/>
            </a:lvl9pPr>
          </a:lstStyle>
          <a:p/>
        </p:txBody>
      </p:sp>
      <p:sp>
        <p:nvSpPr>
          <p:cNvPr id="96" name="Google Shape;96;p44"/>
          <p:cNvSpPr txBox="1"/>
          <p:nvPr>
            <p:ph idx="10" type="dt"/>
          </p:nvPr>
        </p:nvSpPr>
        <p:spPr>
          <a:xfrm>
            <a:off x="1117309" y="6400801"/>
            <a:ext cx="2742486" cy="320675"/>
          </a:xfrm>
          <a:prstGeom prst="rect">
            <a:avLst/>
          </a:prstGeom>
          <a:noFill/>
          <a:ln>
            <a:noFill/>
          </a:ln>
        </p:spPr>
        <p:txBody>
          <a:bodyPr anchorCtr="0" anchor="b" bIns="60925" lIns="121875" spcFirstLastPara="1" rIns="121875" wrap="square" tIns="6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44"/>
          <p:cNvSpPr txBox="1"/>
          <p:nvPr>
            <p:ph idx="11" type="ftr"/>
          </p:nvPr>
        </p:nvSpPr>
        <p:spPr>
          <a:xfrm>
            <a:off x="3907842" y="6400801"/>
            <a:ext cx="6216301" cy="320675"/>
          </a:xfrm>
          <a:prstGeom prst="rect">
            <a:avLst/>
          </a:prstGeom>
          <a:noFill/>
          <a:ln>
            <a:noFill/>
          </a:ln>
        </p:spPr>
        <p:txBody>
          <a:bodyPr anchorCtr="0" anchor="b" bIns="60925" lIns="121875" spcFirstLastPara="1" rIns="121875" wrap="square" tIns="609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44"/>
          <p:cNvSpPr txBox="1"/>
          <p:nvPr>
            <p:ph idx="12" type="sldNum"/>
          </p:nvPr>
        </p:nvSpPr>
        <p:spPr>
          <a:xfrm>
            <a:off x="10167146" y="6400801"/>
            <a:ext cx="1107518" cy="320675"/>
          </a:xfrm>
          <a:prstGeom prst="rect">
            <a:avLst/>
          </a:prstGeom>
          <a:noFill/>
          <a:ln>
            <a:noFill/>
          </a:ln>
        </p:spPr>
        <p:txBody>
          <a:bodyPr anchorCtr="0" anchor="b" bIns="60925" lIns="121875" spcFirstLastPara="1" rIns="121875"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35"/>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lvl1pPr lvl="0" algn="l">
              <a:lnSpc>
                <a:spcPct val="85000"/>
              </a:lnSpc>
              <a:spcBef>
                <a:spcPts val="0"/>
              </a:spcBef>
              <a:spcAft>
                <a:spcPts val="0"/>
              </a:spcAft>
              <a:buClr>
                <a:srgbClr val="31521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5"/>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a:bodyPr>
          <a:lstStyle>
            <a:lvl1pPr indent="-342900" lvl="0" marL="457200" algn="l">
              <a:lnSpc>
                <a:spcPct val="95000"/>
              </a:lnSpc>
              <a:spcBef>
                <a:spcPts val="1866"/>
              </a:spcBef>
              <a:spcAft>
                <a:spcPts val="0"/>
              </a:spcAft>
              <a:buSzPts val="1800"/>
              <a:buChar char="•"/>
              <a:defRPr/>
            </a:lvl1pPr>
            <a:lvl2pPr indent="-342900" lvl="1" marL="914400" algn="l">
              <a:lnSpc>
                <a:spcPct val="95000"/>
              </a:lnSpc>
              <a:spcBef>
                <a:spcPts val="1066"/>
              </a:spcBef>
              <a:spcAft>
                <a:spcPts val="0"/>
              </a:spcAft>
              <a:buSzPts val="1800"/>
              <a:buChar char="–"/>
              <a:defRPr/>
            </a:lvl2pPr>
            <a:lvl3pPr indent="-342900" lvl="2" marL="1371600" algn="l">
              <a:lnSpc>
                <a:spcPct val="95000"/>
              </a:lnSpc>
              <a:spcBef>
                <a:spcPts val="1066"/>
              </a:spcBef>
              <a:spcAft>
                <a:spcPts val="0"/>
              </a:spcAft>
              <a:buSzPts val="1800"/>
              <a:buChar char="–"/>
              <a:defRPr/>
            </a:lvl3pPr>
            <a:lvl4pPr indent="-342900" lvl="3" marL="1828800" algn="l">
              <a:lnSpc>
                <a:spcPct val="95000"/>
              </a:lnSpc>
              <a:spcBef>
                <a:spcPts val="1066"/>
              </a:spcBef>
              <a:spcAft>
                <a:spcPts val="0"/>
              </a:spcAft>
              <a:buSzPts val="1800"/>
              <a:buChar char="–"/>
              <a:defRPr/>
            </a:lvl4pPr>
            <a:lvl5pPr indent="-342900" lvl="4" marL="2286000" algn="l">
              <a:lnSpc>
                <a:spcPct val="95000"/>
              </a:lnSpc>
              <a:spcBef>
                <a:spcPts val="1066"/>
              </a:spcBef>
              <a:spcAft>
                <a:spcPts val="0"/>
              </a:spcAft>
              <a:buSzPts val="1800"/>
              <a:buChar char="–"/>
              <a:defRPr/>
            </a:lvl5pPr>
            <a:lvl6pPr indent="-331470" lvl="5" marL="2743200" algn="l">
              <a:lnSpc>
                <a:spcPct val="95000"/>
              </a:lnSpc>
              <a:spcBef>
                <a:spcPts val="1066"/>
              </a:spcBef>
              <a:spcAft>
                <a:spcPts val="0"/>
              </a:spcAft>
              <a:buSzPts val="1620"/>
              <a:buChar char="–"/>
              <a:defRPr/>
            </a:lvl6pPr>
            <a:lvl7pPr indent="-331470" lvl="6" marL="3200400" algn="l">
              <a:lnSpc>
                <a:spcPct val="95000"/>
              </a:lnSpc>
              <a:spcBef>
                <a:spcPts val="1066"/>
              </a:spcBef>
              <a:spcAft>
                <a:spcPts val="0"/>
              </a:spcAft>
              <a:buSzPts val="1620"/>
              <a:buChar char="–"/>
              <a:defRPr/>
            </a:lvl7pPr>
            <a:lvl8pPr indent="-331470" lvl="7" marL="3657600" algn="l">
              <a:lnSpc>
                <a:spcPct val="95000"/>
              </a:lnSpc>
              <a:spcBef>
                <a:spcPts val="1066"/>
              </a:spcBef>
              <a:spcAft>
                <a:spcPts val="0"/>
              </a:spcAft>
              <a:buSzPts val="1620"/>
              <a:buChar char="–"/>
              <a:defRPr/>
            </a:lvl8pPr>
            <a:lvl9pPr indent="-228600" lvl="8" marL="4114800" algn="l">
              <a:lnSpc>
                <a:spcPct val="95000"/>
              </a:lnSpc>
              <a:spcBef>
                <a:spcPts val="1066"/>
              </a:spcBef>
              <a:spcAft>
                <a:spcPts val="0"/>
              </a:spcAft>
              <a:buSzPts val="1620"/>
              <a:buNone/>
              <a:defRPr/>
            </a:lvl9pPr>
          </a:lstStyle>
          <a:p/>
        </p:txBody>
      </p:sp>
      <p:sp>
        <p:nvSpPr>
          <p:cNvPr id="32" name="Google Shape;32;p35"/>
          <p:cNvSpPr txBox="1"/>
          <p:nvPr>
            <p:ph idx="10" type="dt"/>
          </p:nvPr>
        </p:nvSpPr>
        <p:spPr>
          <a:xfrm>
            <a:off x="1117309" y="6400801"/>
            <a:ext cx="2742486" cy="320675"/>
          </a:xfrm>
          <a:prstGeom prst="rect">
            <a:avLst/>
          </a:prstGeom>
          <a:noFill/>
          <a:ln>
            <a:noFill/>
          </a:ln>
        </p:spPr>
        <p:txBody>
          <a:bodyPr anchorCtr="0" anchor="b" bIns="60925" lIns="121875" spcFirstLastPara="1" rIns="121875" wrap="square" tIns="6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5"/>
          <p:cNvSpPr txBox="1"/>
          <p:nvPr>
            <p:ph idx="11" type="ftr"/>
          </p:nvPr>
        </p:nvSpPr>
        <p:spPr>
          <a:xfrm>
            <a:off x="3907842" y="6400801"/>
            <a:ext cx="6216301" cy="320675"/>
          </a:xfrm>
          <a:prstGeom prst="rect">
            <a:avLst/>
          </a:prstGeom>
          <a:noFill/>
          <a:ln>
            <a:noFill/>
          </a:ln>
        </p:spPr>
        <p:txBody>
          <a:bodyPr anchorCtr="0" anchor="b" bIns="60925" lIns="121875" spcFirstLastPara="1" rIns="121875" wrap="square" tIns="609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5"/>
          <p:cNvSpPr txBox="1"/>
          <p:nvPr>
            <p:ph idx="12" type="sldNum"/>
          </p:nvPr>
        </p:nvSpPr>
        <p:spPr>
          <a:xfrm>
            <a:off x="10167146" y="6400801"/>
            <a:ext cx="1107518" cy="320675"/>
          </a:xfrm>
          <a:prstGeom prst="rect">
            <a:avLst/>
          </a:prstGeom>
          <a:noFill/>
          <a:ln>
            <a:noFill/>
          </a:ln>
        </p:spPr>
        <p:txBody>
          <a:bodyPr anchorCtr="0" anchor="b" bIns="60925" lIns="121875" spcFirstLastPara="1" rIns="121875"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36"/>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lvl1pPr lvl="0" algn="l">
              <a:lnSpc>
                <a:spcPct val="85000"/>
              </a:lnSpc>
              <a:spcBef>
                <a:spcPts val="0"/>
              </a:spcBef>
              <a:spcAft>
                <a:spcPts val="0"/>
              </a:spcAft>
              <a:buClr>
                <a:srgbClr val="31521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6"/>
          <p:cNvSpPr txBox="1"/>
          <p:nvPr>
            <p:ph idx="1" type="body"/>
          </p:nvPr>
        </p:nvSpPr>
        <p:spPr>
          <a:xfrm>
            <a:off x="1117309" y="1701800"/>
            <a:ext cx="4977104" cy="4470400"/>
          </a:xfrm>
          <a:prstGeom prst="rect">
            <a:avLst/>
          </a:prstGeom>
          <a:noFill/>
          <a:ln>
            <a:noFill/>
          </a:ln>
        </p:spPr>
        <p:txBody>
          <a:bodyPr anchorCtr="0" anchor="t" bIns="60925" lIns="121875" spcFirstLastPara="1" rIns="121875" wrap="square" tIns="60925">
            <a:normAutofit/>
          </a:bodyPr>
          <a:lstStyle>
            <a:lvl1pPr indent="-381000" lvl="0" marL="457200" algn="l">
              <a:lnSpc>
                <a:spcPct val="95000"/>
              </a:lnSpc>
              <a:spcBef>
                <a:spcPts val="1866"/>
              </a:spcBef>
              <a:spcAft>
                <a:spcPts val="0"/>
              </a:spcAft>
              <a:buSzPts val="2400"/>
              <a:buChar char="•"/>
              <a:defRPr sz="2400"/>
            </a:lvl1pPr>
            <a:lvl2pPr indent="-355600" lvl="1" marL="914400" algn="l">
              <a:lnSpc>
                <a:spcPct val="95000"/>
              </a:lnSpc>
              <a:spcBef>
                <a:spcPts val="1066"/>
              </a:spcBef>
              <a:spcAft>
                <a:spcPts val="0"/>
              </a:spcAft>
              <a:buSzPts val="2000"/>
              <a:buChar char="–"/>
              <a:defRPr sz="2000"/>
            </a:lvl2pPr>
            <a:lvl3pPr indent="-342900" lvl="2" marL="1371600" algn="l">
              <a:lnSpc>
                <a:spcPct val="95000"/>
              </a:lnSpc>
              <a:spcBef>
                <a:spcPts val="1066"/>
              </a:spcBef>
              <a:spcAft>
                <a:spcPts val="0"/>
              </a:spcAft>
              <a:buSzPts val="1800"/>
              <a:buChar char="–"/>
              <a:defRPr sz="1800"/>
            </a:lvl3pPr>
            <a:lvl4pPr indent="-342900" lvl="3" marL="1828800" algn="l">
              <a:lnSpc>
                <a:spcPct val="95000"/>
              </a:lnSpc>
              <a:spcBef>
                <a:spcPts val="1066"/>
              </a:spcBef>
              <a:spcAft>
                <a:spcPts val="0"/>
              </a:spcAft>
              <a:buSzPts val="1800"/>
              <a:buChar char="–"/>
              <a:defRPr sz="1800"/>
            </a:lvl4pPr>
            <a:lvl5pPr indent="-342900" lvl="4" marL="2286000" algn="l">
              <a:lnSpc>
                <a:spcPct val="95000"/>
              </a:lnSpc>
              <a:spcBef>
                <a:spcPts val="1066"/>
              </a:spcBef>
              <a:spcAft>
                <a:spcPts val="0"/>
              </a:spcAft>
              <a:buSzPts val="1800"/>
              <a:buChar char="–"/>
              <a:defRPr sz="1800"/>
            </a:lvl5pPr>
            <a:lvl6pPr indent="-331470" lvl="5" marL="2743200" algn="l">
              <a:lnSpc>
                <a:spcPct val="95000"/>
              </a:lnSpc>
              <a:spcBef>
                <a:spcPts val="1066"/>
              </a:spcBef>
              <a:spcAft>
                <a:spcPts val="0"/>
              </a:spcAft>
              <a:buSzPts val="1620"/>
              <a:buChar char="–"/>
              <a:defRPr sz="1800"/>
            </a:lvl6pPr>
            <a:lvl7pPr indent="-331470" lvl="6" marL="3200400" algn="l">
              <a:lnSpc>
                <a:spcPct val="95000"/>
              </a:lnSpc>
              <a:spcBef>
                <a:spcPts val="1066"/>
              </a:spcBef>
              <a:spcAft>
                <a:spcPts val="0"/>
              </a:spcAft>
              <a:buSzPts val="1620"/>
              <a:buChar char="–"/>
              <a:defRPr sz="1800"/>
            </a:lvl7pPr>
            <a:lvl8pPr indent="-331470" lvl="7" marL="3657600" algn="l">
              <a:lnSpc>
                <a:spcPct val="95000"/>
              </a:lnSpc>
              <a:spcBef>
                <a:spcPts val="1066"/>
              </a:spcBef>
              <a:spcAft>
                <a:spcPts val="0"/>
              </a:spcAft>
              <a:buSzPts val="1620"/>
              <a:buChar char="–"/>
              <a:defRPr sz="1800"/>
            </a:lvl8pPr>
            <a:lvl9pPr indent="-228600" lvl="8" marL="4114800" algn="l">
              <a:lnSpc>
                <a:spcPct val="95000"/>
              </a:lnSpc>
              <a:spcBef>
                <a:spcPts val="1066"/>
              </a:spcBef>
              <a:spcAft>
                <a:spcPts val="0"/>
              </a:spcAft>
              <a:buSzPts val="1620"/>
              <a:buNone/>
              <a:defRPr sz="1800"/>
            </a:lvl9pPr>
          </a:lstStyle>
          <a:p/>
        </p:txBody>
      </p:sp>
      <p:sp>
        <p:nvSpPr>
          <p:cNvPr id="38" name="Google Shape;38;p36"/>
          <p:cNvSpPr txBox="1"/>
          <p:nvPr>
            <p:ph idx="2" type="body"/>
          </p:nvPr>
        </p:nvSpPr>
        <p:spPr>
          <a:xfrm>
            <a:off x="6297559" y="1701800"/>
            <a:ext cx="4977104" cy="4470400"/>
          </a:xfrm>
          <a:prstGeom prst="rect">
            <a:avLst/>
          </a:prstGeom>
          <a:noFill/>
          <a:ln>
            <a:noFill/>
          </a:ln>
        </p:spPr>
        <p:txBody>
          <a:bodyPr anchorCtr="0" anchor="t" bIns="60925" lIns="121875" spcFirstLastPara="1" rIns="121875" wrap="square" tIns="60925">
            <a:normAutofit/>
          </a:bodyPr>
          <a:lstStyle>
            <a:lvl1pPr indent="-381000" lvl="0" marL="457200" algn="l">
              <a:lnSpc>
                <a:spcPct val="95000"/>
              </a:lnSpc>
              <a:spcBef>
                <a:spcPts val="1866"/>
              </a:spcBef>
              <a:spcAft>
                <a:spcPts val="0"/>
              </a:spcAft>
              <a:buSzPts val="2400"/>
              <a:buChar char="•"/>
              <a:defRPr sz="2400"/>
            </a:lvl1pPr>
            <a:lvl2pPr indent="-355600" lvl="1" marL="914400" algn="l">
              <a:lnSpc>
                <a:spcPct val="95000"/>
              </a:lnSpc>
              <a:spcBef>
                <a:spcPts val="1066"/>
              </a:spcBef>
              <a:spcAft>
                <a:spcPts val="0"/>
              </a:spcAft>
              <a:buSzPts val="2000"/>
              <a:buChar char="–"/>
              <a:defRPr sz="2000"/>
            </a:lvl2pPr>
            <a:lvl3pPr indent="-342900" lvl="2" marL="1371600" algn="l">
              <a:lnSpc>
                <a:spcPct val="95000"/>
              </a:lnSpc>
              <a:spcBef>
                <a:spcPts val="1066"/>
              </a:spcBef>
              <a:spcAft>
                <a:spcPts val="0"/>
              </a:spcAft>
              <a:buSzPts val="1800"/>
              <a:buChar char="–"/>
              <a:defRPr sz="1800"/>
            </a:lvl3pPr>
            <a:lvl4pPr indent="-342900" lvl="3" marL="1828800" algn="l">
              <a:lnSpc>
                <a:spcPct val="95000"/>
              </a:lnSpc>
              <a:spcBef>
                <a:spcPts val="1066"/>
              </a:spcBef>
              <a:spcAft>
                <a:spcPts val="0"/>
              </a:spcAft>
              <a:buSzPts val="1800"/>
              <a:buChar char="–"/>
              <a:defRPr sz="1800"/>
            </a:lvl4pPr>
            <a:lvl5pPr indent="-342900" lvl="4" marL="2286000" algn="l">
              <a:lnSpc>
                <a:spcPct val="95000"/>
              </a:lnSpc>
              <a:spcBef>
                <a:spcPts val="1066"/>
              </a:spcBef>
              <a:spcAft>
                <a:spcPts val="0"/>
              </a:spcAft>
              <a:buSzPts val="1800"/>
              <a:buChar char="–"/>
              <a:defRPr sz="1800"/>
            </a:lvl5pPr>
            <a:lvl6pPr indent="-331470" lvl="5" marL="2743200" algn="l">
              <a:lnSpc>
                <a:spcPct val="95000"/>
              </a:lnSpc>
              <a:spcBef>
                <a:spcPts val="1066"/>
              </a:spcBef>
              <a:spcAft>
                <a:spcPts val="0"/>
              </a:spcAft>
              <a:buSzPts val="1620"/>
              <a:buChar char="–"/>
              <a:defRPr sz="1800"/>
            </a:lvl6pPr>
            <a:lvl7pPr indent="-331470" lvl="6" marL="3200400" algn="l">
              <a:lnSpc>
                <a:spcPct val="95000"/>
              </a:lnSpc>
              <a:spcBef>
                <a:spcPts val="1066"/>
              </a:spcBef>
              <a:spcAft>
                <a:spcPts val="0"/>
              </a:spcAft>
              <a:buSzPts val="1620"/>
              <a:buChar char="–"/>
              <a:defRPr sz="1800"/>
            </a:lvl7pPr>
            <a:lvl8pPr indent="-331470" lvl="7" marL="3657600" algn="l">
              <a:lnSpc>
                <a:spcPct val="95000"/>
              </a:lnSpc>
              <a:spcBef>
                <a:spcPts val="1066"/>
              </a:spcBef>
              <a:spcAft>
                <a:spcPts val="0"/>
              </a:spcAft>
              <a:buSzPts val="1620"/>
              <a:buChar char="–"/>
              <a:defRPr sz="1800"/>
            </a:lvl8pPr>
            <a:lvl9pPr indent="-228600" lvl="8" marL="4114800" algn="l">
              <a:lnSpc>
                <a:spcPct val="95000"/>
              </a:lnSpc>
              <a:spcBef>
                <a:spcPts val="1066"/>
              </a:spcBef>
              <a:spcAft>
                <a:spcPts val="0"/>
              </a:spcAft>
              <a:buSzPts val="1620"/>
              <a:buNone/>
              <a:defRPr sz="1800"/>
            </a:lvl9pPr>
          </a:lstStyle>
          <a:p/>
        </p:txBody>
      </p:sp>
      <p:sp>
        <p:nvSpPr>
          <p:cNvPr id="39" name="Google Shape;39;p36"/>
          <p:cNvSpPr txBox="1"/>
          <p:nvPr>
            <p:ph idx="10" type="dt"/>
          </p:nvPr>
        </p:nvSpPr>
        <p:spPr>
          <a:xfrm>
            <a:off x="1117309" y="6400801"/>
            <a:ext cx="2742486" cy="320675"/>
          </a:xfrm>
          <a:prstGeom prst="rect">
            <a:avLst/>
          </a:prstGeom>
          <a:noFill/>
          <a:ln>
            <a:noFill/>
          </a:ln>
        </p:spPr>
        <p:txBody>
          <a:bodyPr anchorCtr="0" anchor="b" bIns="60925" lIns="121875" spcFirstLastPara="1" rIns="121875" wrap="square" tIns="6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6"/>
          <p:cNvSpPr txBox="1"/>
          <p:nvPr>
            <p:ph idx="11" type="ftr"/>
          </p:nvPr>
        </p:nvSpPr>
        <p:spPr>
          <a:xfrm>
            <a:off x="3907842" y="6400801"/>
            <a:ext cx="6216301" cy="320675"/>
          </a:xfrm>
          <a:prstGeom prst="rect">
            <a:avLst/>
          </a:prstGeom>
          <a:noFill/>
          <a:ln>
            <a:noFill/>
          </a:ln>
        </p:spPr>
        <p:txBody>
          <a:bodyPr anchorCtr="0" anchor="b" bIns="60925" lIns="121875" spcFirstLastPara="1" rIns="121875" wrap="square" tIns="609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6"/>
          <p:cNvSpPr txBox="1"/>
          <p:nvPr>
            <p:ph idx="12" type="sldNum"/>
          </p:nvPr>
        </p:nvSpPr>
        <p:spPr>
          <a:xfrm>
            <a:off x="10167146" y="6400801"/>
            <a:ext cx="1107518" cy="320675"/>
          </a:xfrm>
          <a:prstGeom prst="rect">
            <a:avLst/>
          </a:prstGeom>
          <a:noFill/>
          <a:ln>
            <a:noFill/>
          </a:ln>
        </p:spPr>
        <p:txBody>
          <a:bodyPr anchorCtr="0" anchor="b" bIns="60925" lIns="121875" spcFirstLastPara="1" rIns="121875"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bg>
      <p:bgPr>
        <a:blipFill>
          <a:blip r:embed="rId2">
            <a:alphaModFix/>
          </a:blip>
          <a:stretch>
            <a:fillRect/>
          </a:stretch>
        </a:blipFill>
      </p:bgPr>
    </p:bg>
    <p:spTree>
      <p:nvGrpSpPr>
        <p:cNvPr id="42" name="Shape 42"/>
        <p:cNvGrpSpPr/>
        <p:nvPr/>
      </p:nvGrpSpPr>
      <p:grpSpPr>
        <a:xfrm>
          <a:off x="0" y="0"/>
          <a:ext cx="0" cy="0"/>
          <a:chOff x="0" y="0"/>
          <a:chExt cx="0" cy="0"/>
        </a:xfrm>
      </p:grpSpPr>
      <p:grpSp>
        <p:nvGrpSpPr>
          <p:cNvPr id="43" name="Google Shape;43;p37"/>
          <p:cNvGrpSpPr/>
          <p:nvPr/>
        </p:nvGrpSpPr>
        <p:grpSpPr>
          <a:xfrm>
            <a:off x="1620" y="0"/>
            <a:ext cx="12188952" cy="6858000"/>
            <a:chOff x="1620" y="0"/>
            <a:chExt cx="12188952" cy="6858000"/>
          </a:xfrm>
        </p:grpSpPr>
        <p:sp>
          <p:nvSpPr>
            <p:cNvPr id="44" name="Google Shape;44;p37"/>
            <p:cNvSpPr/>
            <p:nvPr/>
          </p:nvSpPr>
          <p:spPr>
            <a:xfrm>
              <a:off x="1620" y="0"/>
              <a:ext cx="12188952" cy="6858000"/>
            </a:xfrm>
            <a:prstGeom prst="rect">
              <a:avLst/>
            </a:prstGeom>
            <a:gradFill>
              <a:gsLst>
                <a:gs pos="0">
                  <a:srgbClr val="4C661A"/>
                </a:gs>
                <a:gs pos="58000">
                  <a:srgbClr val="D5EAAE"/>
                </a:gs>
                <a:gs pos="100000">
                  <a:srgbClr val="4C661A"/>
                </a:gs>
              </a:gsLst>
              <a:lin ang="2700000" scaled="0"/>
            </a:gra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entury Gothic"/>
                <a:ea typeface="Century Gothic"/>
                <a:cs typeface="Century Gothic"/>
                <a:sym typeface="Century Gothic"/>
              </a:endParaRPr>
            </a:p>
          </p:txBody>
        </p:sp>
        <p:pic>
          <p:nvPicPr>
            <p:cNvPr id="45" name="Google Shape;45;p37"/>
            <p:cNvPicPr preferRelativeResize="0"/>
            <p:nvPr/>
          </p:nvPicPr>
          <p:blipFill rotWithShape="1">
            <a:blip r:embed="rId3">
              <a:alphaModFix/>
            </a:blip>
            <a:srcRect b="0" l="0" r="0" t="0"/>
            <a:stretch/>
          </p:blipFill>
          <p:spPr>
            <a:xfrm>
              <a:off x="7598818" y="0"/>
              <a:ext cx="4591594" cy="6858000"/>
            </a:xfrm>
            <a:prstGeom prst="rect">
              <a:avLst/>
            </a:prstGeom>
            <a:noFill/>
            <a:ln>
              <a:noFill/>
            </a:ln>
          </p:spPr>
        </p:pic>
        <p:sp>
          <p:nvSpPr>
            <p:cNvPr id="46" name="Google Shape;46;p37"/>
            <p:cNvSpPr/>
            <p:nvPr/>
          </p:nvSpPr>
          <p:spPr>
            <a:xfrm>
              <a:off x="7481252" y="0"/>
              <a:ext cx="13716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2"/>
                </a:solidFill>
                <a:latin typeface="Century Gothic"/>
                <a:ea typeface="Century Gothic"/>
                <a:cs typeface="Century Gothic"/>
                <a:sym typeface="Century Gothic"/>
              </a:endParaRPr>
            </a:p>
          </p:txBody>
        </p:sp>
      </p:grpSp>
      <p:pic>
        <p:nvPicPr>
          <p:cNvPr descr="Stack of books" id="47" name="Google Shape;47;p37"/>
          <p:cNvPicPr preferRelativeResize="0"/>
          <p:nvPr/>
        </p:nvPicPr>
        <p:blipFill rotWithShape="1">
          <a:blip r:embed="rId3">
            <a:alphaModFix/>
          </a:blip>
          <a:srcRect b="0" l="0" r="0" t="0"/>
          <a:stretch/>
        </p:blipFill>
        <p:spPr>
          <a:xfrm>
            <a:off x="7598818" y="0"/>
            <a:ext cx="4591594" cy="6858000"/>
          </a:xfrm>
          <a:prstGeom prst="rect">
            <a:avLst/>
          </a:prstGeom>
          <a:noFill/>
          <a:ln>
            <a:noFill/>
          </a:ln>
        </p:spPr>
      </p:pic>
      <p:sp>
        <p:nvSpPr>
          <p:cNvPr id="48" name="Google Shape;48;p37"/>
          <p:cNvSpPr txBox="1"/>
          <p:nvPr>
            <p:ph type="ctrTitle"/>
          </p:nvPr>
        </p:nvSpPr>
        <p:spPr>
          <a:xfrm>
            <a:off x="237149" y="1498601"/>
            <a:ext cx="7008574" cy="3298825"/>
          </a:xfrm>
          <a:prstGeom prst="rect">
            <a:avLst/>
          </a:prstGeom>
          <a:noFill/>
          <a:ln>
            <a:noFill/>
          </a:ln>
        </p:spPr>
        <p:txBody>
          <a:bodyPr anchorCtr="0" anchor="b" bIns="60925" lIns="121875" spcFirstLastPara="1" rIns="121875" wrap="square" tIns="60925">
            <a:normAutofit/>
          </a:bodyPr>
          <a:lstStyle>
            <a:lvl1pPr lvl="0" algn="l">
              <a:lnSpc>
                <a:spcPct val="90000"/>
              </a:lnSpc>
              <a:spcBef>
                <a:spcPts val="0"/>
              </a:spcBef>
              <a:spcAft>
                <a:spcPts val="0"/>
              </a:spcAft>
              <a:buClr>
                <a:schemeClr val="dk2"/>
              </a:buClr>
              <a:buSzPts val="5400"/>
              <a:buFont typeface="Century Gothic"/>
              <a:buNone/>
              <a:defRPr b="0" sz="5400"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7"/>
          <p:cNvSpPr txBox="1"/>
          <p:nvPr>
            <p:ph idx="1" type="subTitle"/>
          </p:nvPr>
        </p:nvSpPr>
        <p:spPr>
          <a:xfrm>
            <a:off x="237149" y="4927600"/>
            <a:ext cx="7008574" cy="1244600"/>
          </a:xfrm>
          <a:prstGeom prst="rect">
            <a:avLst/>
          </a:prstGeom>
          <a:noFill/>
          <a:ln>
            <a:noFill/>
          </a:ln>
        </p:spPr>
        <p:txBody>
          <a:bodyPr anchorCtr="0" anchor="t" bIns="60925" lIns="121875" spcFirstLastPara="1" rIns="121875" wrap="square" tIns="60925">
            <a:normAutofit/>
          </a:bodyPr>
          <a:lstStyle>
            <a:lvl1pPr lvl="0" algn="l">
              <a:lnSpc>
                <a:spcPct val="95000"/>
              </a:lnSpc>
              <a:spcBef>
                <a:spcPts val="0"/>
              </a:spcBef>
              <a:spcAft>
                <a:spcPts val="0"/>
              </a:spcAft>
              <a:buSzPts val="2800"/>
              <a:buNone/>
              <a:defRPr b="0" sz="2800" cap="none">
                <a:solidFill>
                  <a:srgbClr val="31521B"/>
                </a:solidFill>
              </a:defRPr>
            </a:lvl1pPr>
            <a:lvl2pPr lvl="1" algn="ctr">
              <a:lnSpc>
                <a:spcPct val="95000"/>
              </a:lnSpc>
              <a:spcBef>
                <a:spcPts val="1066"/>
              </a:spcBef>
              <a:spcAft>
                <a:spcPts val="0"/>
              </a:spcAft>
              <a:buSzPts val="2000"/>
              <a:buNone/>
              <a:defRPr>
                <a:solidFill>
                  <a:srgbClr val="888888"/>
                </a:solidFill>
              </a:defRPr>
            </a:lvl2pPr>
            <a:lvl3pPr lvl="2" algn="ctr">
              <a:lnSpc>
                <a:spcPct val="95000"/>
              </a:lnSpc>
              <a:spcBef>
                <a:spcPts val="1066"/>
              </a:spcBef>
              <a:spcAft>
                <a:spcPts val="0"/>
              </a:spcAft>
              <a:buSzPts val="1800"/>
              <a:buNone/>
              <a:defRPr>
                <a:solidFill>
                  <a:srgbClr val="888888"/>
                </a:solidFill>
              </a:defRPr>
            </a:lvl3pPr>
            <a:lvl4pPr lvl="3" algn="ctr">
              <a:lnSpc>
                <a:spcPct val="95000"/>
              </a:lnSpc>
              <a:spcBef>
                <a:spcPts val="1066"/>
              </a:spcBef>
              <a:spcAft>
                <a:spcPts val="0"/>
              </a:spcAft>
              <a:buSzPts val="1800"/>
              <a:buNone/>
              <a:defRPr>
                <a:solidFill>
                  <a:srgbClr val="888888"/>
                </a:solidFill>
              </a:defRPr>
            </a:lvl4pPr>
            <a:lvl5pPr lvl="4" algn="ctr">
              <a:lnSpc>
                <a:spcPct val="95000"/>
              </a:lnSpc>
              <a:spcBef>
                <a:spcPts val="1066"/>
              </a:spcBef>
              <a:spcAft>
                <a:spcPts val="0"/>
              </a:spcAft>
              <a:buSzPts val="1800"/>
              <a:buNone/>
              <a:defRPr>
                <a:solidFill>
                  <a:srgbClr val="888888"/>
                </a:solidFill>
              </a:defRPr>
            </a:lvl5pPr>
            <a:lvl6pPr lvl="5" algn="ctr">
              <a:lnSpc>
                <a:spcPct val="95000"/>
              </a:lnSpc>
              <a:spcBef>
                <a:spcPts val="1066"/>
              </a:spcBef>
              <a:spcAft>
                <a:spcPts val="0"/>
              </a:spcAft>
              <a:buSzPts val="1620"/>
              <a:buNone/>
              <a:defRPr>
                <a:solidFill>
                  <a:srgbClr val="888888"/>
                </a:solidFill>
              </a:defRPr>
            </a:lvl6pPr>
            <a:lvl7pPr lvl="6" algn="ctr">
              <a:lnSpc>
                <a:spcPct val="95000"/>
              </a:lnSpc>
              <a:spcBef>
                <a:spcPts val="1066"/>
              </a:spcBef>
              <a:spcAft>
                <a:spcPts val="0"/>
              </a:spcAft>
              <a:buSzPts val="1620"/>
              <a:buNone/>
              <a:defRPr>
                <a:solidFill>
                  <a:srgbClr val="888888"/>
                </a:solidFill>
              </a:defRPr>
            </a:lvl7pPr>
            <a:lvl8pPr lvl="7" algn="ctr">
              <a:lnSpc>
                <a:spcPct val="95000"/>
              </a:lnSpc>
              <a:spcBef>
                <a:spcPts val="1066"/>
              </a:spcBef>
              <a:spcAft>
                <a:spcPts val="0"/>
              </a:spcAft>
              <a:buSzPts val="1620"/>
              <a:buNone/>
              <a:defRPr>
                <a:solidFill>
                  <a:srgbClr val="888888"/>
                </a:solidFill>
              </a:defRPr>
            </a:lvl8pPr>
            <a:lvl9pPr lvl="8" algn="ctr">
              <a:lnSpc>
                <a:spcPct val="95000"/>
              </a:lnSpc>
              <a:spcBef>
                <a:spcPts val="1066"/>
              </a:spcBef>
              <a:spcAft>
                <a:spcPts val="0"/>
              </a:spcAft>
              <a:buSzPts val="1620"/>
              <a:buNone/>
              <a:defRPr>
                <a:solidFill>
                  <a:srgbClr val="888888"/>
                </a:solidFill>
              </a:defRPr>
            </a:lvl9pPr>
          </a:lstStyle>
          <a:p/>
        </p:txBody>
      </p:sp>
      <p:sp>
        <p:nvSpPr>
          <p:cNvPr id="50" name="Google Shape;50;p37"/>
          <p:cNvSpPr txBox="1"/>
          <p:nvPr>
            <p:ph idx="10" type="dt"/>
          </p:nvPr>
        </p:nvSpPr>
        <p:spPr>
          <a:xfrm>
            <a:off x="1117309" y="6400801"/>
            <a:ext cx="2742486" cy="320675"/>
          </a:xfrm>
          <a:prstGeom prst="rect">
            <a:avLst/>
          </a:prstGeom>
          <a:noFill/>
          <a:ln>
            <a:noFill/>
          </a:ln>
        </p:spPr>
        <p:txBody>
          <a:bodyPr anchorCtr="0" anchor="b" bIns="60925" lIns="121875" spcFirstLastPara="1" rIns="121875" wrap="square" tIns="6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7"/>
          <p:cNvSpPr txBox="1"/>
          <p:nvPr>
            <p:ph idx="11" type="ftr"/>
          </p:nvPr>
        </p:nvSpPr>
        <p:spPr>
          <a:xfrm>
            <a:off x="3907842" y="6400801"/>
            <a:ext cx="6216301" cy="320675"/>
          </a:xfrm>
          <a:prstGeom prst="rect">
            <a:avLst/>
          </a:prstGeom>
          <a:noFill/>
          <a:ln>
            <a:noFill/>
          </a:ln>
        </p:spPr>
        <p:txBody>
          <a:bodyPr anchorCtr="0" anchor="b" bIns="60925" lIns="121875" spcFirstLastPara="1" rIns="121875" wrap="square" tIns="609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7"/>
          <p:cNvSpPr txBox="1"/>
          <p:nvPr>
            <p:ph idx="12" type="sldNum"/>
          </p:nvPr>
        </p:nvSpPr>
        <p:spPr>
          <a:xfrm>
            <a:off x="10167146" y="6400801"/>
            <a:ext cx="1107518" cy="320675"/>
          </a:xfrm>
          <a:prstGeom prst="rect">
            <a:avLst/>
          </a:prstGeom>
          <a:noFill/>
          <a:ln>
            <a:noFill/>
          </a:ln>
        </p:spPr>
        <p:txBody>
          <a:bodyPr anchorCtr="0" anchor="b" bIns="60925" lIns="121875" spcFirstLastPara="1" rIns="121875"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38"/>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lvl1pPr lvl="0" algn="l">
              <a:lnSpc>
                <a:spcPct val="85000"/>
              </a:lnSpc>
              <a:spcBef>
                <a:spcPts val="0"/>
              </a:spcBef>
              <a:spcAft>
                <a:spcPts val="0"/>
              </a:spcAft>
              <a:buClr>
                <a:srgbClr val="31521B"/>
              </a:buClr>
              <a:buSzPts val="44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8"/>
          <p:cNvSpPr txBox="1"/>
          <p:nvPr>
            <p:ph idx="1" type="body"/>
          </p:nvPr>
        </p:nvSpPr>
        <p:spPr>
          <a:xfrm>
            <a:off x="1121372" y="1608836"/>
            <a:ext cx="4973041" cy="512064"/>
          </a:xfrm>
          <a:prstGeom prst="rect">
            <a:avLst/>
          </a:prstGeom>
          <a:noFill/>
          <a:ln>
            <a:noFill/>
          </a:ln>
        </p:spPr>
        <p:txBody>
          <a:bodyPr anchorCtr="0" anchor="b" bIns="60925" lIns="121875" spcFirstLastPara="1" rIns="121875" wrap="square" tIns="60925">
            <a:noAutofit/>
          </a:bodyPr>
          <a:lstStyle>
            <a:lvl1pPr indent="-228600" lvl="0" marL="457200" algn="l">
              <a:lnSpc>
                <a:spcPct val="95000"/>
              </a:lnSpc>
              <a:spcBef>
                <a:spcPts val="0"/>
              </a:spcBef>
              <a:spcAft>
                <a:spcPts val="0"/>
              </a:spcAft>
              <a:buSzPts val="2400"/>
              <a:buNone/>
              <a:defRPr b="1" sz="2400"/>
            </a:lvl1pPr>
            <a:lvl2pPr indent="-228600" lvl="1" marL="914400" algn="l">
              <a:lnSpc>
                <a:spcPct val="95000"/>
              </a:lnSpc>
              <a:spcBef>
                <a:spcPts val="1066"/>
              </a:spcBef>
              <a:spcAft>
                <a:spcPts val="0"/>
              </a:spcAft>
              <a:buSzPts val="2700"/>
              <a:buNone/>
              <a:defRPr b="1" sz="2700"/>
            </a:lvl2pPr>
            <a:lvl3pPr indent="-228600" lvl="2" marL="1371600" algn="l">
              <a:lnSpc>
                <a:spcPct val="95000"/>
              </a:lnSpc>
              <a:spcBef>
                <a:spcPts val="1066"/>
              </a:spcBef>
              <a:spcAft>
                <a:spcPts val="0"/>
              </a:spcAft>
              <a:buSzPts val="2400"/>
              <a:buNone/>
              <a:defRPr b="1" sz="2400"/>
            </a:lvl3pPr>
            <a:lvl4pPr indent="-228600" lvl="3" marL="1828800" algn="l">
              <a:lnSpc>
                <a:spcPct val="95000"/>
              </a:lnSpc>
              <a:spcBef>
                <a:spcPts val="1066"/>
              </a:spcBef>
              <a:spcAft>
                <a:spcPts val="0"/>
              </a:spcAft>
              <a:buSzPts val="2100"/>
              <a:buNone/>
              <a:defRPr b="1" sz="2100"/>
            </a:lvl4pPr>
            <a:lvl5pPr indent="-228600" lvl="4" marL="2286000" algn="l">
              <a:lnSpc>
                <a:spcPct val="95000"/>
              </a:lnSpc>
              <a:spcBef>
                <a:spcPts val="1066"/>
              </a:spcBef>
              <a:spcAft>
                <a:spcPts val="0"/>
              </a:spcAft>
              <a:buSzPts val="2100"/>
              <a:buNone/>
              <a:defRPr b="1" sz="2100"/>
            </a:lvl5pPr>
            <a:lvl6pPr indent="-228600" lvl="5" marL="2743200" algn="l">
              <a:lnSpc>
                <a:spcPct val="95000"/>
              </a:lnSpc>
              <a:spcBef>
                <a:spcPts val="1066"/>
              </a:spcBef>
              <a:spcAft>
                <a:spcPts val="0"/>
              </a:spcAft>
              <a:buSzPts val="1890"/>
              <a:buNone/>
              <a:defRPr b="1" sz="2100"/>
            </a:lvl6pPr>
            <a:lvl7pPr indent="-228600" lvl="6" marL="3200400" algn="l">
              <a:lnSpc>
                <a:spcPct val="95000"/>
              </a:lnSpc>
              <a:spcBef>
                <a:spcPts val="1066"/>
              </a:spcBef>
              <a:spcAft>
                <a:spcPts val="0"/>
              </a:spcAft>
              <a:buSzPts val="1890"/>
              <a:buNone/>
              <a:defRPr b="1" sz="2100"/>
            </a:lvl7pPr>
            <a:lvl8pPr indent="-228600" lvl="7" marL="3657600" algn="l">
              <a:lnSpc>
                <a:spcPct val="95000"/>
              </a:lnSpc>
              <a:spcBef>
                <a:spcPts val="1066"/>
              </a:spcBef>
              <a:spcAft>
                <a:spcPts val="0"/>
              </a:spcAft>
              <a:buSzPts val="1890"/>
              <a:buNone/>
              <a:defRPr b="1" sz="2100"/>
            </a:lvl8pPr>
            <a:lvl9pPr indent="-228600" lvl="8" marL="4114800" algn="l">
              <a:lnSpc>
                <a:spcPct val="95000"/>
              </a:lnSpc>
              <a:spcBef>
                <a:spcPts val="1066"/>
              </a:spcBef>
              <a:spcAft>
                <a:spcPts val="0"/>
              </a:spcAft>
              <a:buSzPts val="1890"/>
              <a:buNone/>
              <a:defRPr b="1" sz="2100"/>
            </a:lvl9pPr>
          </a:lstStyle>
          <a:p/>
        </p:txBody>
      </p:sp>
      <p:sp>
        <p:nvSpPr>
          <p:cNvPr id="56" name="Google Shape;56;p38"/>
          <p:cNvSpPr txBox="1"/>
          <p:nvPr>
            <p:ph idx="2" type="body"/>
          </p:nvPr>
        </p:nvSpPr>
        <p:spPr>
          <a:xfrm>
            <a:off x="1117309" y="2209800"/>
            <a:ext cx="4977104" cy="3962400"/>
          </a:xfrm>
          <a:prstGeom prst="rect">
            <a:avLst/>
          </a:prstGeom>
          <a:noFill/>
          <a:ln>
            <a:noFill/>
          </a:ln>
        </p:spPr>
        <p:txBody>
          <a:bodyPr anchorCtr="0" anchor="t" bIns="60925" lIns="121875" spcFirstLastPara="1" rIns="121875" wrap="square" tIns="60925">
            <a:normAutofit/>
          </a:bodyPr>
          <a:lstStyle>
            <a:lvl1pPr indent="-355600" lvl="0" marL="457200" algn="l">
              <a:lnSpc>
                <a:spcPct val="95000"/>
              </a:lnSpc>
              <a:spcBef>
                <a:spcPts val="1866"/>
              </a:spcBef>
              <a:spcAft>
                <a:spcPts val="0"/>
              </a:spcAft>
              <a:buSzPts val="2000"/>
              <a:buChar char="•"/>
              <a:defRPr sz="2000"/>
            </a:lvl1pPr>
            <a:lvl2pPr indent="-342900" lvl="1" marL="914400" algn="l">
              <a:lnSpc>
                <a:spcPct val="95000"/>
              </a:lnSpc>
              <a:spcBef>
                <a:spcPts val="1066"/>
              </a:spcBef>
              <a:spcAft>
                <a:spcPts val="0"/>
              </a:spcAft>
              <a:buSzPts val="1800"/>
              <a:buChar char="–"/>
              <a:defRPr sz="1800"/>
            </a:lvl2pPr>
            <a:lvl3pPr indent="-342900" lvl="2" marL="1371600" algn="l">
              <a:lnSpc>
                <a:spcPct val="95000"/>
              </a:lnSpc>
              <a:spcBef>
                <a:spcPts val="1066"/>
              </a:spcBef>
              <a:spcAft>
                <a:spcPts val="0"/>
              </a:spcAft>
              <a:buSzPts val="1800"/>
              <a:buChar char="–"/>
              <a:defRPr sz="1800"/>
            </a:lvl3pPr>
            <a:lvl4pPr indent="-342900" lvl="3" marL="1828800" algn="l">
              <a:lnSpc>
                <a:spcPct val="95000"/>
              </a:lnSpc>
              <a:spcBef>
                <a:spcPts val="1066"/>
              </a:spcBef>
              <a:spcAft>
                <a:spcPts val="0"/>
              </a:spcAft>
              <a:buSzPts val="1800"/>
              <a:buChar char="–"/>
              <a:defRPr sz="1800"/>
            </a:lvl4pPr>
            <a:lvl5pPr indent="-342900" lvl="4" marL="2286000" algn="l">
              <a:lnSpc>
                <a:spcPct val="95000"/>
              </a:lnSpc>
              <a:spcBef>
                <a:spcPts val="1066"/>
              </a:spcBef>
              <a:spcAft>
                <a:spcPts val="0"/>
              </a:spcAft>
              <a:buSzPts val="1800"/>
              <a:buChar char="–"/>
              <a:defRPr sz="1800"/>
            </a:lvl5pPr>
            <a:lvl6pPr indent="-331470" lvl="5" marL="2743200" algn="l">
              <a:lnSpc>
                <a:spcPct val="95000"/>
              </a:lnSpc>
              <a:spcBef>
                <a:spcPts val="1066"/>
              </a:spcBef>
              <a:spcAft>
                <a:spcPts val="0"/>
              </a:spcAft>
              <a:buSzPts val="1620"/>
              <a:buChar char="–"/>
              <a:defRPr sz="1800"/>
            </a:lvl6pPr>
            <a:lvl7pPr indent="-331470" lvl="6" marL="3200400" algn="l">
              <a:lnSpc>
                <a:spcPct val="95000"/>
              </a:lnSpc>
              <a:spcBef>
                <a:spcPts val="1066"/>
              </a:spcBef>
              <a:spcAft>
                <a:spcPts val="0"/>
              </a:spcAft>
              <a:buSzPts val="1620"/>
              <a:buChar char="–"/>
              <a:defRPr sz="1800"/>
            </a:lvl7pPr>
            <a:lvl8pPr indent="-331470" lvl="7" marL="3657600" algn="l">
              <a:lnSpc>
                <a:spcPct val="95000"/>
              </a:lnSpc>
              <a:spcBef>
                <a:spcPts val="1066"/>
              </a:spcBef>
              <a:spcAft>
                <a:spcPts val="0"/>
              </a:spcAft>
              <a:buSzPts val="1620"/>
              <a:buChar char="–"/>
              <a:defRPr sz="1800"/>
            </a:lvl8pPr>
            <a:lvl9pPr indent="-228600" lvl="8" marL="4114800" algn="l">
              <a:lnSpc>
                <a:spcPct val="95000"/>
              </a:lnSpc>
              <a:spcBef>
                <a:spcPts val="1066"/>
              </a:spcBef>
              <a:spcAft>
                <a:spcPts val="0"/>
              </a:spcAft>
              <a:buSzPts val="1620"/>
              <a:buNone/>
              <a:defRPr sz="1800"/>
            </a:lvl9pPr>
          </a:lstStyle>
          <a:p/>
        </p:txBody>
      </p:sp>
      <p:sp>
        <p:nvSpPr>
          <p:cNvPr id="57" name="Google Shape;57;p38"/>
          <p:cNvSpPr txBox="1"/>
          <p:nvPr>
            <p:ph idx="3" type="body"/>
          </p:nvPr>
        </p:nvSpPr>
        <p:spPr>
          <a:xfrm>
            <a:off x="6301622" y="1608836"/>
            <a:ext cx="4973041" cy="512064"/>
          </a:xfrm>
          <a:prstGeom prst="rect">
            <a:avLst/>
          </a:prstGeom>
          <a:noFill/>
          <a:ln>
            <a:noFill/>
          </a:ln>
        </p:spPr>
        <p:txBody>
          <a:bodyPr anchorCtr="0" anchor="b" bIns="60925" lIns="121875" spcFirstLastPara="1" rIns="121875" wrap="square" tIns="60925">
            <a:noAutofit/>
          </a:bodyPr>
          <a:lstStyle>
            <a:lvl1pPr indent="-228600" lvl="0" marL="457200" algn="l">
              <a:lnSpc>
                <a:spcPct val="95000"/>
              </a:lnSpc>
              <a:spcBef>
                <a:spcPts val="0"/>
              </a:spcBef>
              <a:spcAft>
                <a:spcPts val="0"/>
              </a:spcAft>
              <a:buSzPts val="2400"/>
              <a:buNone/>
              <a:defRPr b="1" sz="2400"/>
            </a:lvl1pPr>
            <a:lvl2pPr indent="-228600" lvl="1" marL="914400" algn="l">
              <a:lnSpc>
                <a:spcPct val="95000"/>
              </a:lnSpc>
              <a:spcBef>
                <a:spcPts val="1066"/>
              </a:spcBef>
              <a:spcAft>
                <a:spcPts val="0"/>
              </a:spcAft>
              <a:buSzPts val="2700"/>
              <a:buNone/>
              <a:defRPr b="1" sz="2700"/>
            </a:lvl2pPr>
            <a:lvl3pPr indent="-228600" lvl="2" marL="1371600" algn="l">
              <a:lnSpc>
                <a:spcPct val="95000"/>
              </a:lnSpc>
              <a:spcBef>
                <a:spcPts val="1066"/>
              </a:spcBef>
              <a:spcAft>
                <a:spcPts val="0"/>
              </a:spcAft>
              <a:buSzPts val="2400"/>
              <a:buNone/>
              <a:defRPr b="1" sz="2400"/>
            </a:lvl3pPr>
            <a:lvl4pPr indent="-228600" lvl="3" marL="1828800" algn="l">
              <a:lnSpc>
                <a:spcPct val="95000"/>
              </a:lnSpc>
              <a:spcBef>
                <a:spcPts val="1066"/>
              </a:spcBef>
              <a:spcAft>
                <a:spcPts val="0"/>
              </a:spcAft>
              <a:buSzPts val="2100"/>
              <a:buNone/>
              <a:defRPr b="1" sz="2100"/>
            </a:lvl4pPr>
            <a:lvl5pPr indent="-228600" lvl="4" marL="2286000" algn="l">
              <a:lnSpc>
                <a:spcPct val="95000"/>
              </a:lnSpc>
              <a:spcBef>
                <a:spcPts val="1066"/>
              </a:spcBef>
              <a:spcAft>
                <a:spcPts val="0"/>
              </a:spcAft>
              <a:buSzPts val="2100"/>
              <a:buNone/>
              <a:defRPr b="1" sz="2100"/>
            </a:lvl5pPr>
            <a:lvl6pPr indent="-228600" lvl="5" marL="2743200" algn="l">
              <a:lnSpc>
                <a:spcPct val="95000"/>
              </a:lnSpc>
              <a:spcBef>
                <a:spcPts val="1066"/>
              </a:spcBef>
              <a:spcAft>
                <a:spcPts val="0"/>
              </a:spcAft>
              <a:buSzPts val="1890"/>
              <a:buNone/>
              <a:defRPr b="1" sz="2100"/>
            </a:lvl6pPr>
            <a:lvl7pPr indent="-228600" lvl="6" marL="3200400" algn="l">
              <a:lnSpc>
                <a:spcPct val="95000"/>
              </a:lnSpc>
              <a:spcBef>
                <a:spcPts val="1066"/>
              </a:spcBef>
              <a:spcAft>
                <a:spcPts val="0"/>
              </a:spcAft>
              <a:buSzPts val="1890"/>
              <a:buNone/>
              <a:defRPr b="1" sz="2100"/>
            </a:lvl7pPr>
            <a:lvl8pPr indent="-228600" lvl="7" marL="3657600" algn="l">
              <a:lnSpc>
                <a:spcPct val="95000"/>
              </a:lnSpc>
              <a:spcBef>
                <a:spcPts val="1066"/>
              </a:spcBef>
              <a:spcAft>
                <a:spcPts val="0"/>
              </a:spcAft>
              <a:buSzPts val="1890"/>
              <a:buNone/>
              <a:defRPr b="1" sz="2100"/>
            </a:lvl8pPr>
            <a:lvl9pPr indent="-228600" lvl="8" marL="4114800" algn="l">
              <a:lnSpc>
                <a:spcPct val="95000"/>
              </a:lnSpc>
              <a:spcBef>
                <a:spcPts val="1066"/>
              </a:spcBef>
              <a:spcAft>
                <a:spcPts val="0"/>
              </a:spcAft>
              <a:buSzPts val="1890"/>
              <a:buNone/>
              <a:defRPr b="1" sz="2100"/>
            </a:lvl9pPr>
          </a:lstStyle>
          <a:p/>
        </p:txBody>
      </p:sp>
      <p:sp>
        <p:nvSpPr>
          <p:cNvPr id="58" name="Google Shape;58;p38"/>
          <p:cNvSpPr txBox="1"/>
          <p:nvPr>
            <p:ph idx="4" type="body"/>
          </p:nvPr>
        </p:nvSpPr>
        <p:spPr>
          <a:xfrm>
            <a:off x="6297559" y="2209800"/>
            <a:ext cx="4977104" cy="3962400"/>
          </a:xfrm>
          <a:prstGeom prst="rect">
            <a:avLst/>
          </a:prstGeom>
          <a:noFill/>
          <a:ln>
            <a:noFill/>
          </a:ln>
        </p:spPr>
        <p:txBody>
          <a:bodyPr anchorCtr="0" anchor="t" bIns="60925" lIns="121875" spcFirstLastPara="1" rIns="121875" wrap="square" tIns="60925">
            <a:normAutofit/>
          </a:bodyPr>
          <a:lstStyle>
            <a:lvl1pPr indent="-355600" lvl="0" marL="457200" algn="l">
              <a:lnSpc>
                <a:spcPct val="95000"/>
              </a:lnSpc>
              <a:spcBef>
                <a:spcPts val="1866"/>
              </a:spcBef>
              <a:spcAft>
                <a:spcPts val="0"/>
              </a:spcAft>
              <a:buSzPts val="2000"/>
              <a:buChar char="•"/>
              <a:defRPr sz="2000"/>
            </a:lvl1pPr>
            <a:lvl2pPr indent="-342900" lvl="1" marL="914400" algn="l">
              <a:lnSpc>
                <a:spcPct val="95000"/>
              </a:lnSpc>
              <a:spcBef>
                <a:spcPts val="1066"/>
              </a:spcBef>
              <a:spcAft>
                <a:spcPts val="0"/>
              </a:spcAft>
              <a:buSzPts val="1800"/>
              <a:buChar char="–"/>
              <a:defRPr sz="1800"/>
            </a:lvl2pPr>
            <a:lvl3pPr indent="-342900" lvl="2" marL="1371600" algn="l">
              <a:lnSpc>
                <a:spcPct val="95000"/>
              </a:lnSpc>
              <a:spcBef>
                <a:spcPts val="1066"/>
              </a:spcBef>
              <a:spcAft>
                <a:spcPts val="0"/>
              </a:spcAft>
              <a:buSzPts val="1800"/>
              <a:buChar char="–"/>
              <a:defRPr sz="1800"/>
            </a:lvl3pPr>
            <a:lvl4pPr indent="-342900" lvl="3" marL="1828800" algn="l">
              <a:lnSpc>
                <a:spcPct val="95000"/>
              </a:lnSpc>
              <a:spcBef>
                <a:spcPts val="1066"/>
              </a:spcBef>
              <a:spcAft>
                <a:spcPts val="0"/>
              </a:spcAft>
              <a:buSzPts val="1800"/>
              <a:buChar char="–"/>
              <a:defRPr sz="1800"/>
            </a:lvl4pPr>
            <a:lvl5pPr indent="-342900" lvl="4" marL="2286000" algn="l">
              <a:lnSpc>
                <a:spcPct val="95000"/>
              </a:lnSpc>
              <a:spcBef>
                <a:spcPts val="1066"/>
              </a:spcBef>
              <a:spcAft>
                <a:spcPts val="0"/>
              </a:spcAft>
              <a:buSzPts val="1800"/>
              <a:buChar char="–"/>
              <a:defRPr sz="1800"/>
            </a:lvl5pPr>
            <a:lvl6pPr indent="-331470" lvl="5" marL="2743200" algn="l">
              <a:lnSpc>
                <a:spcPct val="95000"/>
              </a:lnSpc>
              <a:spcBef>
                <a:spcPts val="1066"/>
              </a:spcBef>
              <a:spcAft>
                <a:spcPts val="0"/>
              </a:spcAft>
              <a:buSzPts val="1620"/>
              <a:buChar char="–"/>
              <a:defRPr sz="1800"/>
            </a:lvl6pPr>
            <a:lvl7pPr indent="-331470" lvl="6" marL="3200400" algn="l">
              <a:lnSpc>
                <a:spcPct val="95000"/>
              </a:lnSpc>
              <a:spcBef>
                <a:spcPts val="1066"/>
              </a:spcBef>
              <a:spcAft>
                <a:spcPts val="0"/>
              </a:spcAft>
              <a:buSzPts val="1620"/>
              <a:buChar char="–"/>
              <a:defRPr sz="1800"/>
            </a:lvl7pPr>
            <a:lvl8pPr indent="-331470" lvl="7" marL="3657600" algn="l">
              <a:lnSpc>
                <a:spcPct val="95000"/>
              </a:lnSpc>
              <a:spcBef>
                <a:spcPts val="1066"/>
              </a:spcBef>
              <a:spcAft>
                <a:spcPts val="0"/>
              </a:spcAft>
              <a:buSzPts val="1620"/>
              <a:buChar char="–"/>
              <a:defRPr sz="1800"/>
            </a:lvl8pPr>
            <a:lvl9pPr indent="-228600" lvl="8" marL="4114800" algn="l">
              <a:lnSpc>
                <a:spcPct val="95000"/>
              </a:lnSpc>
              <a:spcBef>
                <a:spcPts val="1066"/>
              </a:spcBef>
              <a:spcAft>
                <a:spcPts val="0"/>
              </a:spcAft>
              <a:buSzPts val="1620"/>
              <a:buNone/>
              <a:defRPr sz="1800"/>
            </a:lvl9pPr>
          </a:lstStyle>
          <a:p/>
        </p:txBody>
      </p:sp>
      <p:sp>
        <p:nvSpPr>
          <p:cNvPr id="59" name="Google Shape;59;p38"/>
          <p:cNvSpPr txBox="1"/>
          <p:nvPr>
            <p:ph idx="10" type="dt"/>
          </p:nvPr>
        </p:nvSpPr>
        <p:spPr>
          <a:xfrm>
            <a:off x="1117309" y="6400801"/>
            <a:ext cx="2742486" cy="320675"/>
          </a:xfrm>
          <a:prstGeom prst="rect">
            <a:avLst/>
          </a:prstGeom>
          <a:noFill/>
          <a:ln>
            <a:noFill/>
          </a:ln>
        </p:spPr>
        <p:txBody>
          <a:bodyPr anchorCtr="0" anchor="b" bIns="60925" lIns="121875" spcFirstLastPara="1" rIns="121875" wrap="square" tIns="6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8"/>
          <p:cNvSpPr txBox="1"/>
          <p:nvPr>
            <p:ph idx="11" type="ftr"/>
          </p:nvPr>
        </p:nvSpPr>
        <p:spPr>
          <a:xfrm>
            <a:off x="3907842" y="6400801"/>
            <a:ext cx="6216301" cy="320675"/>
          </a:xfrm>
          <a:prstGeom prst="rect">
            <a:avLst/>
          </a:prstGeom>
          <a:noFill/>
          <a:ln>
            <a:noFill/>
          </a:ln>
        </p:spPr>
        <p:txBody>
          <a:bodyPr anchorCtr="0" anchor="b" bIns="60925" lIns="121875" spcFirstLastPara="1" rIns="121875" wrap="square" tIns="609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8"/>
          <p:cNvSpPr txBox="1"/>
          <p:nvPr>
            <p:ph idx="12" type="sldNum"/>
          </p:nvPr>
        </p:nvSpPr>
        <p:spPr>
          <a:xfrm>
            <a:off x="10167146" y="6400801"/>
            <a:ext cx="1107518" cy="320675"/>
          </a:xfrm>
          <a:prstGeom prst="rect">
            <a:avLst/>
          </a:prstGeom>
          <a:noFill/>
          <a:ln>
            <a:noFill/>
          </a:ln>
        </p:spPr>
        <p:txBody>
          <a:bodyPr anchorCtr="0" anchor="b" bIns="60925" lIns="121875" spcFirstLastPara="1" rIns="121875"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39"/>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lvl1pPr lvl="0" algn="l">
              <a:lnSpc>
                <a:spcPct val="85000"/>
              </a:lnSpc>
              <a:spcBef>
                <a:spcPts val="0"/>
              </a:spcBef>
              <a:spcAft>
                <a:spcPts val="0"/>
              </a:spcAft>
              <a:buClr>
                <a:srgbClr val="31521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9"/>
          <p:cNvSpPr txBox="1"/>
          <p:nvPr>
            <p:ph idx="10" type="dt"/>
          </p:nvPr>
        </p:nvSpPr>
        <p:spPr>
          <a:xfrm>
            <a:off x="1117309" y="6400801"/>
            <a:ext cx="2742486" cy="320675"/>
          </a:xfrm>
          <a:prstGeom prst="rect">
            <a:avLst/>
          </a:prstGeom>
          <a:noFill/>
          <a:ln>
            <a:noFill/>
          </a:ln>
        </p:spPr>
        <p:txBody>
          <a:bodyPr anchorCtr="0" anchor="b" bIns="60925" lIns="121875" spcFirstLastPara="1" rIns="121875" wrap="square" tIns="6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9"/>
          <p:cNvSpPr txBox="1"/>
          <p:nvPr>
            <p:ph idx="11" type="ftr"/>
          </p:nvPr>
        </p:nvSpPr>
        <p:spPr>
          <a:xfrm>
            <a:off x="3907842" y="6400801"/>
            <a:ext cx="6216301" cy="320675"/>
          </a:xfrm>
          <a:prstGeom prst="rect">
            <a:avLst/>
          </a:prstGeom>
          <a:noFill/>
          <a:ln>
            <a:noFill/>
          </a:ln>
        </p:spPr>
        <p:txBody>
          <a:bodyPr anchorCtr="0" anchor="b" bIns="60925" lIns="121875" spcFirstLastPara="1" rIns="121875" wrap="square" tIns="609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9"/>
          <p:cNvSpPr txBox="1"/>
          <p:nvPr>
            <p:ph idx="12" type="sldNum"/>
          </p:nvPr>
        </p:nvSpPr>
        <p:spPr>
          <a:xfrm>
            <a:off x="10167146" y="6400801"/>
            <a:ext cx="1107518" cy="320675"/>
          </a:xfrm>
          <a:prstGeom prst="rect">
            <a:avLst/>
          </a:prstGeom>
          <a:noFill/>
          <a:ln>
            <a:noFill/>
          </a:ln>
        </p:spPr>
        <p:txBody>
          <a:bodyPr anchorCtr="0" anchor="b" bIns="60925" lIns="121875" spcFirstLastPara="1" rIns="121875"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 name="Shape 67"/>
        <p:cNvGrpSpPr/>
        <p:nvPr/>
      </p:nvGrpSpPr>
      <p:grpSpPr>
        <a:xfrm>
          <a:off x="0" y="0"/>
          <a:ext cx="0" cy="0"/>
          <a:chOff x="0" y="0"/>
          <a:chExt cx="0" cy="0"/>
        </a:xfrm>
      </p:grpSpPr>
      <p:sp>
        <p:nvSpPr>
          <p:cNvPr id="68" name="Google Shape;68;p40"/>
          <p:cNvSpPr txBox="1"/>
          <p:nvPr>
            <p:ph idx="10" type="dt"/>
          </p:nvPr>
        </p:nvSpPr>
        <p:spPr>
          <a:xfrm>
            <a:off x="1117309" y="6400801"/>
            <a:ext cx="2742486" cy="320675"/>
          </a:xfrm>
          <a:prstGeom prst="rect">
            <a:avLst/>
          </a:prstGeom>
          <a:noFill/>
          <a:ln>
            <a:noFill/>
          </a:ln>
        </p:spPr>
        <p:txBody>
          <a:bodyPr anchorCtr="0" anchor="b" bIns="60925" lIns="121875" spcFirstLastPara="1" rIns="121875" wrap="square" tIns="6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40"/>
          <p:cNvSpPr txBox="1"/>
          <p:nvPr>
            <p:ph idx="11" type="ftr"/>
          </p:nvPr>
        </p:nvSpPr>
        <p:spPr>
          <a:xfrm>
            <a:off x="3907842" y="6400801"/>
            <a:ext cx="6216301" cy="320675"/>
          </a:xfrm>
          <a:prstGeom prst="rect">
            <a:avLst/>
          </a:prstGeom>
          <a:noFill/>
          <a:ln>
            <a:noFill/>
          </a:ln>
        </p:spPr>
        <p:txBody>
          <a:bodyPr anchorCtr="0" anchor="b" bIns="60925" lIns="121875" spcFirstLastPara="1" rIns="121875" wrap="square" tIns="609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0"/>
          <p:cNvSpPr txBox="1"/>
          <p:nvPr>
            <p:ph idx="12" type="sldNum"/>
          </p:nvPr>
        </p:nvSpPr>
        <p:spPr>
          <a:xfrm>
            <a:off x="10167146" y="6400801"/>
            <a:ext cx="1107518" cy="320675"/>
          </a:xfrm>
          <a:prstGeom prst="rect">
            <a:avLst/>
          </a:prstGeom>
          <a:noFill/>
          <a:ln>
            <a:noFill/>
          </a:ln>
        </p:spPr>
        <p:txBody>
          <a:bodyPr anchorCtr="0" anchor="b" bIns="60925" lIns="121875" spcFirstLastPara="1" rIns="121875"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1" name="Shape 71"/>
        <p:cNvGrpSpPr/>
        <p:nvPr/>
      </p:nvGrpSpPr>
      <p:grpSpPr>
        <a:xfrm>
          <a:off x="0" y="0"/>
          <a:ext cx="0" cy="0"/>
          <a:chOff x="0" y="0"/>
          <a:chExt cx="0" cy="0"/>
        </a:xfrm>
      </p:grpSpPr>
      <p:sp>
        <p:nvSpPr>
          <p:cNvPr id="72" name="Google Shape;72;p41"/>
          <p:cNvSpPr/>
          <p:nvPr/>
        </p:nvSpPr>
        <p:spPr>
          <a:xfrm>
            <a:off x="3961368" y="0"/>
            <a:ext cx="7922736" cy="6858000"/>
          </a:xfrm>
          <a:prstGeom prst="rect">
            <a:avLst/>
          </a:prstGeom>
          <a:gradFill>
            <a:gsLst>
              <a:gs pos="0">
                <a:srgbClr val="FFFFFF">
                  <a:alpha val="0"/>
                </a:srgbClr>
              </a:gs>
              <a:gs pos="100000">
                <a:srgbClr val="FFFFFF">
                  <a:alpha val="54509"/>
                </a:srgbClr>
              </a:gs>
            </a:gsLst>
            <a:lin ang="7800000" scaled="0"/>
          </a:gra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entury Gothic"/>
              <a:ea typeface="Century Gothic"/>
              <a:cs typeface="Century Gothic"/>
              <a:sym typeface="Century Gothic"/>
            </a:endParaRPr>
          </a:p>
        </p:txBody>
      </p:sp>
      <p:sp>
        <p:nvSpPr>
          <p:cNvPr id="73" name="Google Shape;73;p41"/>
          <p:cNvSpPr txBox="1"/>
          <p:nvPr>
            <p:ph type="title"/>
          </p:nvPr>
        </p:nvSpPr>
        <p:spPr>
          <a:xfrm>
            <a:off x="455612" y="1701800"/>
            <a:ext cx="3351927" cy="2844800"/>
          </a:xfrm>
          <a:prstGeom prst="rect">
            <a:avLst/>
          </a:prstGeom>
          <a:noFill/>
          <a:ln>
            <a:noFill/>
          </a:ln>
        </p:spPr>
        <p:txBody>
          <a:bodyPr anchorCtr="0" anchor="b" bIns="60925" lIns="121875" spcFirstLastPara="1" rIns="121875" wrap="square" tIns="60925">
            <a:normAutofit/>
          </a:bodyPr>
          <a:lstStyle>
            <a:lvl1pPr lvl="0" algn="l">
              <a:lnSpc>
                <a:spcPct val="85000"/>
              </a:lnSpc>
              <a:spcBef>
                <a:spcPts val="0"/>
              </a:spcBef>
              <a:spcAft>
                <a:spcPts val="0"/>
              </a:spcAft>
              <a:buClr>
                <a:srgbClr val="31521B"/>
              </a:buClr>
              <a:buSzPts val="2000"/>
              <a:buFont typeface="Century Gothic"/>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1"/>
          <p:cNvSpPr txBox="1"/>
          <p:nvPr>
            <p:ph idx="1" type="body"/>
          </p:nvPr>
        </p:nvSpPr>
        <p:spPr>
          <a:xfrm>
            <a:off x="4469236" y="482600"/>
            <a:ext cx="6805427" cy="5892800"/>
          </a:xfrm>
          <a:prstGeom prst="rect">
            <a:avLst/>
          </a:prstGeom>
          <a:noFill/>
          <a:ln>
            <a:noFill/>
          </a:ln>
        </p:spPr>
        <p:txBody>
          <a:bodyPr anchorCtr="0" anchor="t" bIns="60925" lIns="121875" spcFirstLastPara="1" rIns="121875" wrap="square" tIns="60925">
            <a:normAutofit/>
          </a:bodyPr>
          <a:lstStyle>
            <a:lvl1pPr indent="-381000" lvl="0" marL="457200" algn="l">
              <a:lnSpc>
                <a:spcPct val="95000"/>
              </a:lnSpc>
              <a:spcBef>
                <a:spcPts val="1866"/>
              </a:spcBef>
              <a:spcAft>
                <a:spcPts val="0"/>
              </a:spcAft>
              <a:buSzPts val="2400"/>
              <a:buChar char="•"/>
              <a:defRPr sz="2400"/>
            </a:lvl1pPr>
            <a:lvl2pPr indent="-355600" lvl="1" marL="914400" algn="l">
              <a:lnSpc>
                <a:spcPct val="95000"/>
              </a:lnSpc>
              <a:spcBef>
                <a:spcPts val="1066"/>
              </a:spcBef>
              <a:spcAft>
                <a:spcPts val="0"/>
              </a:spcAft>
              <a:buSzPts val="2000"/>
              <a:buChar char="–"/>
              <a:defRPr sz="2000"/>
            </a:lvl2pPr>
            <a:lvl3pPr indent="-342900" lvl="2" marL="1371600" algn="l">
              <a:lnSpc>
                <a:spcPct val="95000"/>
              </a:lnSpc>
              <a:spcBef>
                <a:spcPts val="1066"/>
              </a:spcBef>
              <a:spcAft>
                <a:spcPts val="0"/>
              </a:spcAft>
              <a:buSzPts val="1800"/>
              <a:buChar char="–"/>
              <a:defRPr sz="1800"/>
            </a:lvl3pPr>
            <a:lvl4pPr indent="-342900" lvl="3" marL="1828800" algn="l">
              <a:lnSpc>
                <a:spcPct val="95000"/>
              </a:lnSpc>
              <a:spcBef>
                <a:spcPts val="1066"/>
              </a:spcBef>
              <a:spcAft>
                <a:spcPts val="0"/>
              </a:spcAft>
              <a:buSzPts val="1800"/>
              <a:buChar char="–"/>
              <a:defRPr sz="1800"/>
            </a:lvl4pPr>
            <a:lvl5pPr indent="-342900" lvl="4" marL="2286000" algn="l">
              <a:lnSpc>
                <a:spcPct val="95000"/>
              </a:lnSpc>
              <a:spcBef>
                <a:spcPts val="1066"/>
              </a:spcBef>
              <a:spcAft>
                <a:spcPts val="0"/>
              </a:spcAft>
              <a:buSzPts val="1800"/>
              <a:buChar char="–"/>
              <a:defRPr sz="1800"/>
            </a:lvl5pPr>
            <a:lvl6pPr indent="-331470" lvl="5" marL="2743200" algn="l">
              <a:lnSpc>
                <a:spcPct val="95000"/>
              </a:lnSpc>
              <a:spcBef>
                <a:spcPts val="1066"/>
              </a:spcBef>
              <a:spcAft>
                <a:spcPts val="0"/>
              </a:spcAft>
              <a:buSzPts val="1620"/>
              <a:buChar char="–"/>
              <a:defRPr sz="1800"/>
            </a:lvl6pPr>
            <a:lvl7pPr indent="-331470" lvl="6" marL="3200400" algn="l">
              <a:lnSpc>
                <a:spcPct val="95000"/>
              </a:lnSpc>
              <a:spcBef>
                <a:spcPts val="1066"/>
              </a:spcBef>
              <a:spcAft>
                <a:spcPts val="0"/>
              </a:spcAft>
              <a:buSzPts val="1620"/>
              <a:buChar char="–"/>
              <a:defRPr sz="1800"/>
            </a:lvl7pPr>
            <a:lvl8pPr indent="-331470" lvl="7" marL="3657600" algn="l">
              <a:lnSpc>
                <a:spcPct val="95000"/>
              </a:lnSpc>
              <a:spcBef>
                <a:spcPts val="1066"/>
              </a:spcBef>
              <a:spcAft>
                <a:spcPts val="0"/>
              </a:spcAft>
              <a:buSzPts val="1620"/>
              <a:buChar char="–"/>
              <a:defRPr sz="1800"/>
            </a:lvl8pPr>
            <a:lvl9pPr indent="-228600" lvl="8" marL="4114800" algn="l">
              <a:lnSpc>
                <a:spcPct val="95000"/>
              </a:lnSpc>
              <a:spcBef>
                <a:spcPts val="1066"/>
              </a:spcBef>
              <a:spcAft>
                <a:spcPts val="0"/>
              </a:spcAft>
              <a:buSzPts val="1620"/>
              <a:buNone/>
              <a:defRPr sz="1800"/>
            </a:lvl9pPr>
          </a:lstStyle>
          <a:p/>
        </p:txBody>
      </p:sp>
      <p:sp>
        <p:nvSpPr>
          <p:cNvPr id="75" name="Google Shape;75;p41"/>
          <p:cNvSpPr txBox="1"/>
          <p:nvPr>
            <p:ph idx="2" type="body"/>
          </p:nvPr>
        </p:nvSpPr>
        <p:spPr>
          <a:xfrm>
            <a:off x="455612" y="4648200"/>
            <a:ext cx="3351927" cy="1727200"/>
          </a:xfrm>
          <a:prstGeom prst="rect">
            <a:avLst/>
          </a:prstGeom>
          <a:noFill/>
          <a:ln>
            <a:noFill/>
          </a:ln>
        </p:spPr>
        <p:txBody>
          <a:bodyPr anchorCtr="0" anchor="t" bIns="60925" lIns="121875" spcFirstLastPara="1" rIns="121875" wrap="square" tIns="60925">
            <a:normAutofit/>
          </a:bodyPr>
          <a:lstStyle>
            <a:lvl1pPr indent="-228600" lvl="0" marL="457200" algn="l">
              <a:lnSpc>
                <a:spcPct val="95000"/>
              </a:lnSpc>
              <a:spcBef>
                <a:spcPts val="1200"/>
              </a:spcBef>
              <a:spcAft>
                <a:spcPts val="0"/>
              </a:spcAft>
              <a:buSzPts val="1600"/>
              <a:buNone/>
              <a:defRPr sz="1600"/>
            </a:lvl1pPr>
            <a:lvl2pPr indent="-228600" lvl="1" marL="914400" algn="l">
              <a:lnSpc>
                <a:spcPct val="95000"/>
              </a:lnSpc>
              <a:spcBef>
                <a:spcPts val="1066"/>
              </a:spcBef>
              <a:spcAft>
                <a:spcPts val="0"/>
              </a:spcAft>
              <a:buSzPts val="1600"/>
              <a:buNone/>
              <a:defRPr sz="1600"/>
            </a:lvl2pPr>
            <a:lvl3pPr indent="-228600" lvl="2" marL="1371600" algn="l">
              <a:lnSpc>
                <a:spcPct val="95000"/>
              </a:lnSpc>
              <a:spcBef>
                <a:spcPts val="1066"/>
              </a:spcBef>
              <a:spcAft>
                <a:spcPts val="0"/>
              </a:spcAft>
              <a:buSzPts val="1300"/>
              <a:buNone/>
              <a:defRPr sz="1300"/>
            </a:lvl3pPr>
            <a:lvl4pPr indent="-228600" lvl="3" marL="1828800" algn="l">
              <a:lnSpc>
                <a:spcPct val="95000"/>
              </a:lnSpc>
              <a:spcBef>
                <a:spcPts val="1066"/>
              </a:spcBef>
              <a:spcAft>
                <a:spcPts val="0"/>
              </a:spcAft>
              <a:buSzPts val="1200"/>
              <a:buNone/>
              <a:defRPr sz="1200"/>
            </a:lvl4pPr>
            <a:lvl5pPr indent="-228600" lvl="4" marL="2286000" algn="l">
              <a:lnSpc>
                <a:spcPct val="95000"/>
              </a:lnSpc>
              <a:spcBef>
                <a:spcPts val="1066"/>
              </a:spcBef>
              <a:spcAft>
                <a:spcPts val="0"/>
              </a:spcAft>
              <a:buSzPts val="1200"/>
              <a:buNone/>
              <a:defRPr sz="1200"/>
            </a:lvl5pPr>
            <a:lvl6pPr indent="-228600" lvl="5" marL="2743200" algn="l">
              <a:lnSpc>
                <a:spcPct val="95000"/>
              </a:lnSpc>
              <a:spcBef>
                <a:spcPts val="1066"/>
              </a:spcBef>
              <a:spcAft>
                <a:spcPts val="0"/>
              </a:spcAft>
              <a:buSzPts val="1080"/>
              <a:buNone/>
              <a:defRPr sz="1200"/>
            </a:lvl6pPr>
            <a:lvl7pPr indent="-228600" lvl="6" marL="3200400" algn="l">
              <a:lnSpc>
                <a:spcPct val="95000"/>
              </a:lnSpc>
              <a:spcBef>
                <a:spcPts val="1066"/>
              </a:spcBef>
              <a:spcAft>
                <a:spcPts val="0"/>
              </a:spcAft>
              <a:buSzPts val="1080"/>
              <a:buNone/>
              <a:defRPr sz="1200"/>
            </a:lvl7pPr>
            <a:lvl8pPr indent="-228600" lvl="7" marL="3657600" algn="l">
              <a:lnSpc>
                <a:spcPct val="95000"/>
              </a:lnSpc>
              <a:spcBef>
                <a:spcPts val="1066"/>
              </a:spcBef>
              <a:spcAft>
                <a:spcPts val="0"/>
              </a:spcAft>
              <a:buSzPts val="1080"/>
              <a:buNone/>
              <a:defRPr sz="1200"/>
            </a:lvl8pPr>
            <a:lvl9pPr indent="-228600" lvl="8" marL="4114800" algn="l">
              <a:lnSpc>
                <a:spcPct val="95000"/>
              </a:lnSpc>
              <a:spcBef>
                <a:spcPts val="1066"/>
              </a:spcBef>
              <a:spcAft>
                <a:spcPts val="0"/>
              </a:spcAft>
              <a:buSzPts val="1080"/>
              <a:buNone/>
              <a:defRPr sz="1200"/>
            </a:lvl9pPr>
          </a:lstStyle>
          <a:p/>
        </p:txBody>
      </p:sp>
      <p:sp>
        <p:nvSpPr>
          <p:cNvPr id="76" name="Google Shape;76;p41"/>
          <p:cNvSpPr txBox="1"/>
          <p:nvPr>
            <p:ph idx="10" type="dt"/>
          </p:nvPr>
        </p:nvSpPr>
        <p:spPr>
          <a:xfrm>
            <a:off x="1117309" y="6400801"/>
            <a:ext cx="2742486" cy="320675"/>
          </a:xfrm>
          <a:prstGeom prst="rect">
            <a:avLst/>
          </a:prstGeom>
          <a:noFill/>
          <a:ln>
            <a:noFill/>
          </a:ln>
        </p:spPr>
        <p:txBody>
          <a:bodyPr anchorCtr="0" anchor="b" bIns="60925" lIns="121875" spcFirstLastPara="1" rIns="121875" wrap="square" tIns="6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1"/>
          <p:cNvSpPr txBox="1"/>
          <p:nvPr>
            <p:ph idx="11" type="ftr"/>
          </p:nvPr>
        </p:nvSpPr>
        <p:spPr>
          <a:xfrm>
            <a:off x="3907842" y="6400801"/>
            <a:ext cx="6216301" cy="320675"/>
          </a:xfrm>
          <a:prstGeom prst="rect">
            <a:avLst/>
          </a:prstGeom>
          <a:noFill/>
          <a:ln>
            <a:noFill/>
          </a:ln>
        </p:spPr>
        <p:txBody>
          <a:bodyPr anchorCtr="0" anchor="b" bIns="60925" lIns="121875" spcFirstLastPara="1" rIns="121875" wrap="square" tIns="609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1"/>
          <p:cNvSpPr txBox="1"/>
          <p:nvPr>
            <p:ph idx="12" type="sldNum"/>
          </p:nvPr>
        </p:nvSpPr>
        <p:spPr>
          <a:xfrm>
            <a:off x="10167146" y="6400801"/>
            <a:ext cx="1107518" cy="320675"/>
          </a:xfrm>
          <a:prstGeom prst="rect">
            <a:avLst/>
          </a:prstGeom>
          <a:noFill/>
          <a:ln>
            <a:noFill/>
          </a:ln>
        </p:spPr>
        <p:txBody>
          <a:bodyPr anchorCtr="0" anchor="b" bIns="60925" lIns="121875" spcFirstLastPara="1" rIns="121875"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42"/>
          <p:cNvSpPr/>
          <p:nvPr/>
        </p:nvSpPr>
        <p:spPr>
          <a:xfrm>
            <a:off x="2082258" y="0"/>
            <a:ext cx="8024310" cy="6858000"/>
          </a:xfrm>
          <a:prstGeom prst="rect">
            <a:avLst/>
          </a:prstGeom>
          <a:gradFill>
            <a:gsLst>
              <a:gs pos="0">
                <a:srgbClr val="FFFFFF">
                  <a:alpha val="0"/>
                </a:srgbClr>
              </a:gs>
              <a:gs pos="100000">
                <a:srgbClr val="FFFFFF">
                  <a:alpha val="54509"/>
                </a:srgbClr>
              </a:gs>
            </a:gsLst>
            <a:lin ang="7800000" scaled="0"/>
          </a:gra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entury Gothic"/>
              <a:ea typeface="Century Gothic"/>
              <a:cs typeface="Century Gothic"/>
              <a:sym typeface="Century Gothic"/>
            </a:endParaRPr>
          </a:p>
        </p:txBody>
      </p:sp>
      <p:sp>
        <p:nvSpPr>
          <p:cNvPr id="81" name="Google Shape;81;p42"/>
          <p:cNvSpPr txBox="1"/>
          <p:nvPr>
            <p:ph type="title"/>
          </p:nvPr>
        </p:nvSpPr>
        <p:spPr>
          <a:xfrm>
            <a:off x="2437765" y="4800600"/>
            <a:ext cx="7313295" cy="762000"/>
          </a:xfrm>
          <a:prstGeom prst="rect">
            <a:avLst/>
          </a:prstGeom>
          <a:noFill/>
          <a:ln>
            <a:noFill/>
          </a:ln>
        </p:spPr>
        <p:txBody>
          <a:bodyPr anchorCtr="0" anchor="b" bIns="60925" lIns="121875" spcFirstLastPara="1" rIns="121875" wrap="square" tIns="60925">
            <a:normAutofit/>
          </a:bodyPr>
          <a:lstStyle>
            <a:lvl1pPr lvl="0" algn="l">
              <a:lnSpc>
                <a:spcPct val="85000"/>
              </a:lnSpc>
              <a:spcBef>
                <a:spcPts val="0"/>
              </a:spcBef>
              <a:spcAft>
                <a:spcPts val="0"/>
              </a:spcAft>
              <a:buClr>
                <a:srgbClr val="31521B"/>
              </a:buClr>
              <a:buSzPts val="2000"/>
              <a:buFont typeface="Century Gothic"/>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An empty placeholder to add an image. Click on the placeholder and select the image that you wish to add" id="82" name="Google Shape;82;p42"/>
          <p:cNvSpPr/>
          <p:nvPr>
            <p:ph idx="2" type="pic"/>
          </p:nvPr>
        </p:nvSpPr>
        <p:spPr>
          <a:xfrm>
            <a:off x="2437765" y="279401"/>
            <a:ext cx="7313295" cy="4448175"/>
          </a:xfrm>
          <a:prstGeom prst="rect">
            <a:avLst/>
          </a:prstGeom>
          <a:noFill/>
          <a:ln>
            <a:noFill/>
          </a:ln>
        </p:spPr>
      </p:sp>
      <p:sp>
        <p:nvSpPr>
          <p:cNvPr id="83" name="Google Shape;83;p42"/>
          <p:cNvSpPr txBox="1"/>
          <p:nvPr>
            <p:ph idx="1" type="body"/>
          </p:nvPr>
        </p:nvSpPr>
        <p:spPr>
          <a:xfrm>
            <a:off x="2437765" y="5562600"/>
            <a:ext cx="7313295" cy="812800"/>
          </a:xfrm>
          <a:prstGeom prst="rect">
            <a:avLst/>
          </a:prstGeom>
          <a:noFill/>
          <a:ln>
            <a:noFill/>
          </a:ln>
        </p:spPr>
        <p:txBody>
          <a:bodyPr anchorCtr="0" anchor="t" bIns="60925" lIns="121875" spcFirstLastPara="1" rIns="121875" wrap="square" tIns="60925">
            <a:normAutofit/>
          </a:bodyPr>
          <a:lstStyle>
            <a:lvl1pPr indent="-228600" lvl="0" marL="457200" algn="l">
              <a:lnSpc>
                <a:spcPct val="95000"/>
              </a:lnSpc>
              <a:spcBef>
                <a:spcPts val="0"/>
              </a:spcBef>
              <a:spcAft>
                <a:spcPts val="0"/>
              </a:spcAft>
              <a:buSzPts val="1600"/>
              <a:buNone/>
              <a:defRPr sz="1600"/>
            </a:lvl1pPr>
            <a:lvl2pPr indent="-228600" lvl="1" marL="914400" algn="l">
              <a:lnSpc>
                <a:spcPct val="95000"/>
              </a:lnSpc>
              <a:spcBef>
                <a:spcPts val="1066"/>
              </a:spcBef>
              <a:spcAft>
                <a:spcPts val="0"/>
              </a:spcAft>
              <a:buSzPts val="1600"/>
              <a:buNone/>
              <a:defRPr sz="1600"/>
            </a:lvl2pPr>
            <a:lvl3pPr indent="-228600" lvl="2" marL="1371600" algn="l">
              <a:lnSpc>
                <a:spcPct val="95000"/>
              </a:lnSpc>
              <a:spcBef>
                <a:spcPts val="1066"/>
              </a:spcBef>
              <a:spcAft>
                <a:spcPts val="0"/>
              </a:spcAft>
              <a:buSzPts val="1300"/>
              <a:buNone/>
              <a:defRPr sz="1300"/>
            </a:lvl3pPr>
            <a:lvl4pPr indent="-228600" lvl="3" marL="1828800" algn="l">
              <a:lnSpc>
                <a:spcPct val="95000"/>
              </a:lnSpc>
              <a:spcBef>
                <a:spcPts val="1066"/>
              </a:spcBef>
              <a:spcAft>
                <a:spcPts val="0"/>
              </a:spcAft>
              <a:buSzPts val="1200"/>
              <a:buNone/>
              <a:defRPr sz="1200"/>
            </a:lvl4pPr>
            <a:lvl5pPr indent="-228600" lvl="4" marL="2286000" algn="l">
              <a:lnSpc>
                <a:spcPct val="95000"/>
              </a:lnSpc>
              <a:spcBef>
                <a:spcPts val="1066"/>
              </a:spcBef>
              <a:spcAft>
                <a:spcPts val="0"/>
              </a:spcAft>
              <a:buSzPts val="1200"/>
              <a:buNone/>
              <a:defRPr sz="1200"/>
            </a:lvl5pPr>
            <a:lvl6pPr indent="-228600" lvl="5" marL="2743200" algn="l">
              <a:lnSpc>
                <a:spcPct val="95000"/>
              </a:lnSpc>
              <a:spcBef>
                <a:spcPts val="1066"/>
              </a:spcBef>
              <a:spcAft>
                <a:spcPts val="0"/>
              </a:spcAft>
              <a:buSzPts val="1080"/>
              <a:buNone/>
              <a:defRPr sz="1200"/>
            </a:lvl6pPr>
            <a:lvl7pPr indent="-228600" lvl="6" marL="3200400" algn="l">
              <a:lnSpc>
                <a:spcPct val="95000"/>
              </a:lnSpc>
              <a:spcBef>
                <a:spcPts val="1066"/>
              </a:spcBef>
              <a:spcAft>
                <a:spcPts val="0"/>
              </a:spcAft>
              <a:buSzPts val="1080"/>
              <a:buNone/>
              <a:defRPr sz="1200"/>
            </a:lvl7pPr>
            <a:lvl8pPr indent="-228600" lvl="7" marL="3657600" algn="l">
              <a:lnSpc>
                <a:spcPct val="95000"/>
              </a:lnSpc>
              <a:spcBef>
                <a:spcPts val="1066"/>
              </a:spcBef>
              <a:spcAft>
                <a:spcPts val="0"/>
              </a:spcAft>
              <a:buSzPts val="1080"/>
              <a:buNone/>
              <a:defRPr sz="1200"/>
            </a:lvl8pPr>
            <a:lvl9pPr indent="-228600" lvl="8" marL="4114800" algn="l">
              <a:lnSpc>
                <a:spcPct val="95000"/>
              </a:lnSpc>
              <a:spcBef>
                <a:spcPts val="1066"/>
              </a:spcBef>
              <a:spcAft>
                <a:spcPts val="0"/>
              </a:spcAft>
              <a:buSzPts val="1080"/>
              <a:buNone/>
              <a:defRPr sz="1200"/>
            </a:lvl9pPr>
          </a:lstStyle>
          <a:p/>
        </p:txBody>
      </p:sp>
      <p:sp>
        <p:nvSpPr>
          <p:cNvPr id="84" name="Google Shape;84;p42"/>
          <p:cNvSpPr txBox="1"/>
          <p:nvPr>
            <p:ph idx="10" type="dt"/>
          </p:nvPr>
        </p:nvSpPr>
        <p:spPr>
          <a:xfrm>
            <a:off x="1117309" y="6400801"/>
            <a:ext cx="2742486" cy="320675"/>
          </a:xfrm>
          <a:prstGeom prst="rect">
            <a:avLst/>
          </a:prstGeom>
          <a:noFill/>
          <a:ln>
            <a:noFill/>
          </a:ln>
        </p:spPr>
        <p:txBody>
          <a:bodyPr anchorCtr="0" anchor="b" bIns="60925" lIns="121875" spcFirstLastPara="1" rIns="121875" wrap="square" tIns="6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2"/>
          <p:cNvSpPr txBox="1"/>
          <p:nvPr>
            <p:ph idx="11" type="ftr"/>
          </p:nvPr>
        </p:nvSpPr>
        <p:spPr>
          <a:xfrm>
            <a:off x="3907842" y="6400801"/>
            <a:ext cx="6216301" cy="320675"/>
          </a:xfrm>
          <a:prstGeom prst="rect">
            <a:avLst/>
          </a:prstGeom>
          <a:noFill/>
          <a:ln>
            <a:noFill/>
          </a:ln>
        </p:spPr>
        <p:txBody>
          <a:bodyPr anchorCtr="0" anchor="b" bIns="60925" lIns="121875" spcFirstLastPara="1" rIns="121875" wrap="square" tIns="609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42"/>
          <p:cNvSpPr txBox="1"/>
          <p:nvPr>
            <p:ph idx="12" type="sldNum"/>
          </p:nvPr>
        </p:nvSpPr>
        <p:spPr>
          <a:xfrm>
            <a:off x="10167146" y="6400801"/>
            <a:ext cx="1107518" cy="320675"/>
          </a:xfrm>
          <a:prstGeom prst="rect">
            <a:avLst/>
          </a:prstGeom>
          <a:noFill/>
          <a:ln>
            <a:noFill/>
          </a:ln>
        </p:spPr>
        <p:txBody>
          <a:bodyPr anchorCtr="0" anchor="b" bIns="60925" lIns="121875" spcFirstLastPara="1" rIns="121875"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33"/>
          <p:cNvGrpSpPr/>
          <p:nvPr/>
        </p:nvGrpSpPr>
        <p:grpSpPr>
          <a:xfrm>
            <a:off x="1620" y="0"/>
            <a:ext cx="12188952" cy="6858000"/>
            <a:chOff x="1620" y="0"/>
            <a:chExt cx="12188952" cy="6858000"/>
          </a:xfrm>
        </p:grpSpPr>
        <p:sp>
          <p:nvSpPr>
            <p:cNvPr id="11" name="Google Shape;11;p33"/>
            <p:cNvSpPr/>
            <p:nvPr/>
          </p:nvSpPr>
          <p:spPr>
            <a:xfrm>
              <a:off x="1620" y="0"/>
              <a:ext cx="12188952" cy="6858000"/>
            </a:xfrm>
            <a:prstGeom prst="rect">
              <a:avLst/>
            </a:prstGeom>
            <a:gradFill>
              <a:gsLst>
                <a:gs pos="0">
                  <a:srgbClr val="4C661A"/>
                </a:gs>
                <a:gs pos="58000">
                  <a:srgbClr val="D5EAAE"/>
                </a:gs>
                <a:gs pos="100000">
                  <a:srgbClr val="4C661A"/>
                </a:gs>
              </a:gsLst>
              <a:lin ang="2700000" scaled="0"/>
            </a:gra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entury Gothic"/>
                <a:ea typeface="Century Gothic"/>
                <a:cs typeface="Century Gothic"/>
                <a:sym typeface="Century Gothic"/>
              </a:endParaRPr>
            </a:p>
          </p:txBody>
        </p:sp>
        <p:sp>
          <p:nvSpPr>
            <p:cNvPr id="12" name="Google Shape;12;p33"/>
            <p:cNvSpPr/>
            <p:nvPr/>
          </p:nvSpPr>
          <p:spPr>
            <a:xfrm>
              <a:off x="304721" y="0"/>
              <a:ext cx="11579384" cy="6858000"/>
            </a:xfrm>
            <a:prstGeom prst="rect">
              <a:avLst/>
            </a:prstGeom>
            <a:solidFill>
              <a:srgbClr val="EAF5D6">
                <a:alpha val="49411"/>
              </a:srgbClr>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entury Gothic"/>
                <a:ea typeface="Century Gothic"/>
                <a:cs typeface="Century Gothic"/>
                <a:sym typeface="Century Gothic"/>
              </a:endParaRPr>
            </a:p>
          </p:txBody>
        </p:sp>
      </p:grpSp>
      <p:sp>
        <p:nvSpPr>
          <p:cNvPr id="13" name="Google Shape;13;p33"/>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lvl1pPr lvl="0" marR="0" rtl="0" algn="l">
              <a:lnSpc>
                <a:spcPct val="85000"/>
              </a:lnSpc>
              <a:spcBef>
                <a:spcPts val="0"/>
              </a:spcBef>
              <a:spcAft>
                <a:spcPts val="0"/>
              </a:spcAft>
              <a:buClr>
                <a:srgbClr val="31521B"/>
              </a:buClr>
              <a:buSzPts val="4400"/>
              <a:buFont typeface="Century Gothic"/>
              <a:buNone/>
              <a:defRPr b="0" i="0" sz="4400" u="none" cap="none" strike="noStrike">
                <a:solidFill>
                  <a:srgbClr val="31521B"/>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33"/>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a:bodyPr>
          <a:lstStyle>
            <a:lvl1pPr indent="-381000" lvl="0" marL="457200" marR="0" rtl="0" algn="l">
              <a:lnSpc>
                <a:spcPct val="95000"/>
              </a:lnSpc>
              <a:spcBef>
                <a:spcPts val="1866"/>
              </a:spcBef>
              <a:spcAft>
                <a:spcPts val="0"/>
              </a:spcAft>
              <a:buClr>
                <a:srgbClr val="056E9F"/>
              </a:buClr>
              <a:buSzPts val="2400"/>
              <a:buFont typeface="Arial"/>
              <a:buChar char="•"/>
              <a:defRPr b="0" i="0" sz="2400" u="none" cap="none" strike="noStrike">
                <a:solidFill>
                  <a:schemeClr val="dk1"/>
                </a:solidFill>
                <a:latin typeface="Century Gothic"/>
                <a:ea typeface="Century Gothic"/>
                <a:cs typeface="Century Gothic"/>
                <a:sym typeface="Century Gothic"/>
              </a:defRPr>
            </a:lvl1pPr>
            <a:lvl2pPr indent="-355600" lvl="1" marL="914400" marR="0" rtl="0" algn="l">
              <a:lnSpc>
                <a:spcPct val="95000"/>
              </a:lnSpc>
              <a:spcBef>
                <a:spcPts val="1066"/>
              </a:spcBef>
              <a:spcAft>
                <a:spcPts val="0"/>
              </a:spcAft>
              <a:buClr>
                <a:srgbClr val="056E9F"/>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2pPr>
            <a:lvl3pPr indent="-342900" lvl="2" marL="1371600" marR="0" rtl="0" algn="l">
              <a:lnSpc>
                <a:spcPct val="95000"/>
              </a:lnSpc>
              <a:spcBef>
                <a:spcPts val="1066"/>
              </a:spcBef>
              <a:spcAft>
                <a:spcPts val="0"/>
              </a:spcAft>
              <a:buClr>
                <a:srgbClr val="056E9F"/>
              </a:buClr>
              <a:buSzPts val="1800"/>
              <a:buFont typeface="Century Gothic"/>
              <a:buChar char="–"/>
              <a:defRPr b="0" i="0" sz="1800" u="none" cap="none" strike="noStrike">
                <a:solidFill>
                  <a:schemeClr val="dk1"/>
                </a:solidFill>
                <a:latin typeface="Century Gothic"/>
                <a:ea typeface="Century Gothic"/>
                <a:cs typeface="Century Gothic"/>
                <a:sym typeface="Century Gothic"/>
              </a:defRPr>
            </a:lvl3pPr>
            <a:lvl4pPr indent="-342900" lvl="3" marL="1828800" marR="0" rtl="0" algn="l">
              <a:lnSpc>
                <a:spcPct val="95000"/>
              </a:lnSpc>
              <a:spcBef>
                <a:spcPts val="1066"/>
              </a:spcBef>
              <a:spcAft>
                <a:spcPts val="0"/>
              </a:spcAft>
              <a:buClr>
                <a:srgbClr val="056E9F"/>
              </a:buClr>
              <a:buSzPts val="1800"/>
              <a:buFont typeface="Century Gothic"/>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5000"/>
              </a:lnSpc>
              <a:spcBef>
                <a:spcPts val="1066"/>
              </a:spcBef>
              <a:spcAft>
                <a:spcPts val="0"/>
              </a:spcAft>
              <a:buClr>
                <a:srgbClr val="056E9F"/>
              </a:buClr>
              <a:buSzPts val="1800"/>
              <a:buFont typeface="Century Gothic"/>
              <a:buChar char="–"/>
              <a:defRPr b="0" i="0" sz="1800" u="none" cap="none" strike="noStrike">
                <a:solidFill>
                  <a:schemeClr val="dk1"/>
                </a:solidFill>
                <a:latin typeface="Century Gothic"/>
                <a:ea typeface="Century Gothic"/>
                <a:cs typeface="Century Gothic"/>
                <a:sym typeface="Century Gothic"/>
              </a:defRPr>
            </a:lvl5pPr>
            <a:lvl6pPr indent="-331470" lvl="5" marL="2743200" marR="0" rtl="0" algn="l">
              <a:lnSpc>
                <a:spcPct val="95000"/>
              </a:lnSpc>
              <a:spcBef>
                <a:spcPts val="1066"/>
              </a:spcBef>
              <a:spcAft>
                <a:spcPts val="0"/>
              </a:spcAft>
              <a:buClr>
                <a:srgbClr val="056E9F"/>
              </a:buClr>
              <a:buSzPts val="1620"/>
              <a:buFont typeface="Century Gothic"/>
              <a:buChar char="–"/>
              <a:defRPr b="0" i="0" sz="1800" u="none" cap="none" strike="noStrike">
                <a:solidFill>
                  <a:srgbClr val="222F28"/>
                </a:solidFill>
                <a:latin typeface="Century Gothic"/>
                <a:ea typeface="Century Gothic"/>
                <a:cs typeface="Century Gothic"/>
                <a:sym typeface="Century Gothic"/>
              </a:defRPr>
            </a:lvl6pPr>
            <a:lvl7pPr indent="-331470" lvl="6" marL="3200400" marR="0" rtl="0" algn="l">
              <a:lnSpc>
                <a:spcPct val="95000"/>
              </a:lnSpc>
              <a:spcBef>
                <a:spcPts val="1066"/>
              </a:spcBef>
              <a:spcAft>
                <a:spcPts val="0"/>
              </a:spcAft>
              <a:buClr>
                <a:srgbClr val="056E9F"/>
              </a:buClr>
              <a:buSzPts val="1620"/>
              <a:buFont typeface="Century Gothic"/>
              <a:buChar char="–"/>
              <a:defRPr b="0" i="0" sz="1800" u="none" cap="none" strike="noStrike">
                <a:solidFill>
                  <a:srgbClr val="222F28"/>
                </a:solidFill>
                <a:latin typeface="Century Gothic"/>
                <a:ea typeface="Century Gothic"/>
                <a:cs typeface="Century Gothic"/>
                <a:sym typeface="Century Gothic"/>
              </a:defRPr>
            </a:lvl7pPr>
            <a:lvl8pPr indent="-331470" lvl="7" marL="3657600" marR="0" rtl="0" algn="l">
              <a:lnSpc>
                <a:spcPct val="95000"/>
              </a:lnSpc>
              <a:spcBef>
                <a:spcPts val="1066"/>
              </a:spcBef>
              <a:spcAft>
                <a:spcPts val="0"/>
              </a:spcAft>
              <a:buClr>
                <a:srgbClr val="056E9F"/>
              </a:buClr>
              <a:buSzPts val="1620"/>
              <a:buFont typeface="Century Gothic"/>
              <a:buChar char="–"/>
              <a:defRPr b="0" i="0" sz="1800" u="none" cap="none" strike="noStrike">
                <a:solidFill>
                  <a:srgbClr val="222F28"/>
                </a:solidFill>
                <a:latin typeface="Century Gothic"/>
                <a:ea typeface="Century Gothic"/>
                <a:cs typeface="Century Gothic"/>
                <a:sym typeface="Century Gothic"/>
              </a:defRPr>
            </a:lvl8pPr>
            <a:lvl9pPr indent="-228600" lvl="8" marL="4114800" marR="0" rtl="0" algn="l">
              <a:lnSpc>
                <a:spcPct val="95000"/>
              </a:lnSpc>
              <a:spcBef>
                <a:spcPts val="1066"/>
              </a:spcBef>
              <a:spcAft>
                <a:spcPts val="0"/>
              </a:spcAft>
              <a:buClr>
                <a:srgbClr val="056E9F"/>
              </a:buClr>
              <a:buSzPts val="1620"/>
              <a:buFont typeface="Century Gothic"/>
              <a:buNone/>
              <a:defRPr b="0" i="0" sz="1800" u="none" cap="none" strike="noStrike">
                <a:solidFill>
                  <a:srgbClr val="222F28"/>
                </a:solidFill>
                <a:latin typeface="Century Gothic"/>
                <a:ea typeface="Century Gothic"/>
                <a:cs typeface="Century Gothic"/>
                <a:sym typeface="Century Gothic"/>
              </a:defRPr>
            </a:lvl9pPr>
          </a:lstStyle>
          <a:p/>
        </p:txBody>
      </p:sp>
      <p:sp>
        <p:nvSpPr>
          <p:cNvPr id="15" name="Google Shape;15;p33"/>
          <p:cNvSpPr txBox="1"/>
          <p:nvPr>
            <p:ph idx="10" type="dt"/>
          </p:nvPr>
        </p:nvSpPr>
        <p:spPr>
          <a:xfrm>
            <a:off x="1117309" y="6400801"/>
            <a:ext cx="2742486" cy="320675"/>
          </a:xfrm>
          <a:prstGeom prst="rect">
            <a:avLst/>
          </a:prstGeom>
          <a:noFill/>
          <a:ln>
            <a:noFill/>
          </a:ln>
        </p:spPr>
        <p:txBody>
          <a:bodyPr anchorCtr="0" anchor="b" bIns="60925" lIns="121875" spcFirstLastPara="1" rIns="121875" wrap="square" tIns="609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222F2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9pPr>
          </a:lstStyle>
          <a:p/>
        </p:txBody>
      </p:sp>
      <p:sp>
        <p:nvSpPr>
          <p:cNvPr id="16" name="Google Shape;16;p33"/>
          <p:cNvSpPr txBox="1"/>
          <p:nvPr>
            <p:ph idx="11" type="ftr"/>
          </p:nvPr>
        </p:nvSpPr>
        <p:spPr>
          <a:xfrm>
            <a:off x="3907842" y="6400801"/>
            <a:ext cx="6216301" cy="320675"/>
          </a:xfrm>
          <a:prstGeom prst="rect">
            <a:avLst/>
          </a:prstGeom>
          <a:noFill/>
          <a:ln>
            <a:noFill/>
          </a:ln>
        </p:spPr>
        <p:txBody>
          <a:bodyPr anchorCtr="0" anchor="b" bIns="60925" lIns="121875" spcFirstLastPara="1" rIns="121875" wrap="square" tIns="609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222F2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9pPr>
          </a:lstStyle>
          <a:p/>
        </p:txBody>
      </p:sp>
      <p:sp>
        <p:nvSpPr>
          <p:cNvPr id="17" name="Google Shape;17;p33"/>
          <p:cNvSpPr txBox="1"/>
          <p:nvPr>
            <p:ph idx="12" type="sldNum"/>
          </p:nvPr>
        </p:nvSpPr>
        <p:spPr>
          <a:xfrm>
            <a:off x="10167146" y="6400801"/>
            <a:ext cx="1107518" cy="320675"/>
          </a:xfrm>
          <a:prstGeom prst="rect">
            <a:avLst/>
          </a:prstGeom>
          <a:noFill/>
          <a:ln>
            <a:noFill/>
          </a:ln>
        </p:spPr>
        <p:txBody>
          <a:bodyPr anchorCtr="0" anchor="b" bIns="60925" lIns="121875" spcFirstLastPara="1" rIns="121875" wrap="square" tIns="609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222F2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hartnell.edu/sites/default/files/u90/bp4030_academic_freedom-rev.pdf" TargetMode="External"/><Relationship Id="rId4" Type="http://schemas.openxmlformats.org/officeDocument/2006/relationships/hyperlink" Target="https://www.hartnell.edu/about/hccdgb/bp_4042_oer_low_cost_tb.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docs.google.com/document/d/18ge7HqJczKK3MI09N9MqbZTPb-j7nT_hiufFAK9vGT0/edit?usp=shar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sparcopen.org/our-work/automatic-textbook-bill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2.ed.gov/policy/highered/reg/hearulemaking/2023/program-integrity-and-institutional-quality-session-1-issue-paper-cash-management-final.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asccc.org/resolutions/clarify-components-xb12-instructional-material-cost-section-level-data-element"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asccc.org/resolutions/faculty-responsibility-confirming-course-resource-accuracy-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leginfo.legislature.ca.gov/faces/billNavClient.xhtml?bill_id=202320240AB607" TargetMode="External"/><Relationship Id="rId4" Type="http://schemas.openxmlformats.org/officeDocument/2006/relationships/hyperlink" Target="https://www.govinfo.gov/content/pkg/USCODE-2011-title20/html/USCODE-2011-title20-chap28-subchapI-partC-sec1015b.htm" TargetMode="External"/><Relationship Id="rId5" Type="http://schemas.openxmlformats.org/officeDocument/2006/relationships/hyperlink" Target="https://www.asccc.org/resolutions/recommendations-implementation-ab-607-kalra-2023-amendments-california-education-cod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docs.google.com/document/d/1VTkR2vCrTOfB6gM7yjUK6K8xgKXSPVBZ/edit?usp=sharing&amp;ouid=117665575473605626653&amp;rtpof=true&amp;sd=tru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0" Type="http://schemas.openxmlformats.org/officeDocument/2006/relationships/hyperlink" Target="https://docs.google.com/document/d/18Hy_qBTgl7CEhdIa4GpcQ-B_FIzxEjZO/edit?usp=sharing&amp;ouid=117665575473605626653&amp;rtpof=true&amp;sd=true"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hartnell.edu/students/affordable-textbooks.html" TargetMode="External"/><Relationship Id="rId4" Type="http://schemas.openxmlformats.org/officeDocument/2006/relationships/hyperlink" Target="https://www.hartnell.edu/about/hccdgb/bp_4042_oer_low_cost_tb.pdf" TargetMode="External"/><Relationship Id="rId9" Type="http://schemas.openxmlformats.org/officeDocument/2006/relationships/hyperlink" Target="https://docs.google.com/document/d/1VTkR2vCrTOfB6gM7yjUK6K8xgKXSPVBZ/edit?usp=sharing&amp;ouid=117665575473605626653&amp;rtpof=true&amp;sd=true" TargetMode="External"/><Relationship Id="rId5" Type="http://schemas.openxmlformats.org/officeDocument/2006/relationships/hyperlink" Target="https://www.hartnell.edu/students/affordable-textbooks.html" TargetMode="External"/><Relationship Id="rId6" Type="http://schemas.openxmlformats.org/officeDocument/2006/relationships/hyperlink" Target="https://www.hartnell.edu/governance/councils/academic-senate/resolutions.html" TargetMode="External"/><Relationship Id="rId7" Type="http://schemas.openxmlformats.org/officeDocument/2006/relationships/hyperlink" Target="https://www.surveymonkey.com/stories/SM-J9Eon5sEC7DlLYQHniIDCg_3D_3D/" TargetMode="External"/><Relationship Id="rId8" Type="http://schemas.openxmlformats.org/officeDocument/2006/relationships/hyperlink" Target="https://docs.google.com/document/d/1b4BkIv-JTUQ7ji410xZcjPOgLQ1n1IdS/edit?usp=sharing&amp;ouid=117665575473605626653&amp;rtpof=true&amp;sd=tru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docs.google.com/document/d/18ge7HqJczKK3MI09N9MqbZTPb-j7nT_hiufFAK9vGT0/edit?usp=sharing" TargetMode="External"/><Relationship Id="rId4" Type="http://schemas.openxmlformats.org/officeDocument/2006/relationships/hyperlink" Target="about:blank" TargetMode="External"/><Relationship Id="rId5" Type="http://schemas.openxmlformats.org/officeDocument/2006/relationships/hyperlink" Target="https://docs.google.com/document/d/1MBeK_oN84nIMCLM4SrIWKCAnEKVWTlcasU9RcwvnMZM/edit?usp=sharing" TargetMode="External"/><Relationship Id="rId6" Type="http://schemas.openxmlformats.org/officeDocument/2006/relationships/hyperlink" Target="https://docs.google.com/document/d/1ry4YcnMHcw3VaBfVFzd2iv6g3GO8R5C5/edit?usp=sharing&amp;ouid=117665575473605626653&amp;rtpof=true&amp;sd=tru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surveymonkey.com/stories/SM-J9Eon5sEC7DlLYQHniIDCg_3D_3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docs.google.com/document/d/1b4BkIv-JTUQ7ji410xZcjPOgLQ1n1IdS/edit?usp=sharing&amp;ouid=117665575473605626653&amp;rtpof=true&amp;sd=true" TargetMode="Externa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docs.google.com/document/d/1VTkR2vCrTOfB6gM7yjUK6K8xgKXSPVBZ/edit?usp=sharing&amp;ouid=117665575473605626653&amp;rtpof=true&amp;sd=true" TargetMode="Externa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docs.google.com/document/d/1agbcmmfhJfChMU4FLqFTFI0ReszeqoL0/edit?usp=sharing&amp;ouid=117665575473605626653&amp;rtpof=true&amp;sd=tru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iki.creativecommons.org/wiki/Best_practices_for_attribution"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casetext.com/statute/california-codes/california-education-code/title-3-postsecondary-education/division-5-general-provisions/part-40-donahoe-higher-education-act/chapter-6-academic-materials/section-664069-operative-712024-highlighting-course-materials-available-free-of-charg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7.png"/><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txBox="1"/>
          <p:nvPr>
            <p:ph type="ctrTitle"/>
          </p:nvPr>
        </p:nvSpPr>
        <p:spPr>
          <a:xfrm>
            <a:off x="4879346" y="31955"/>
            <a:ext cx="7008574" cy="3298825"/>
          </a:xfrm>
          <a:prstGeom prst="rect">
            <a:avLst/>
          </a:prstGeom>
          <a:noFill/>
          <a:ln>
            <a:noFill/>
          </a:ln>
        </p:spPr>
        <p:txBody>
          <a:bodyPr anchorCtr="0" anchor="b" bIns="60925" lIns="121875" spcFirstLastPara="1" rIns="121875" wrap="square" tIns="60925">
            <a:normAutofit/>
          </a:bodyPr>
          <a:lstStyle/>
          <a:p>
            <a:pPr indent="0" lvl="0" marL="0" rtl="0" algn="l">
              <a:lnSpc>
                <a:spcPct val="90000"/>
              </a:lnSpc>
              <a:spcBef>
                <a:spcPts val="0"/>
              </a:spcBef>
              <a:spcAft>
                <a:spcPts val="0"/>
              </a:spcAft>
              <a:buClr>
                <a:schemeClr val="dk2"/>
              </a:buClr>
              <a:buSzPts val="3200"/>
              <a:buFont typeface="Century Gothic"/>
              <a:buNone/>
            </a:pPr>
            <a:r>
              <a:rPr lang="en-US" sz="3200"/>
              <a:t>ZTC Update, College Council ‘24</a:t>
            </a:r>
            <a:endParaRPr/>
          </a:p>
        </p:txBody>
      </p:sp>
      <p:sp>
        <p:nvSpPr>
          <p:cNvPr id="105" name="Google Shape;105;p1"/>
          <p:cNvSpPr txBox="1"/>
          <p:nvPr>
            <p:ph idx="1" type="subTitle"/>
          </p:nvPr>
        </p:nvSpPr>
        <p:spPr>
          <a:xfrm>
            <a:off x="4879346" y="4927600"/>
            <a:ext cx="7008574" cy="1244600"/>
          </a:xfrm>
          <a:prstGeom prst="rect">
            <a:avLst/>
          </a:prstGeom>
          <a:noFill/>
          <a:ln>
            <a:noFill/>
          </a:ln>
        </p:spPr>
        <p:txBody>
          <a:bodyPr anchorCtr="0" anchor="t" bIns="60925" lIns="121875" spcFirstLastPara="1" rIns="121875" wrap="square" tIns="60925">
            <a:normAutofit lnSpcReduction="10000"/>
          </a:bodyPr>
          <a:lstStyle/>
          <a:p>
            <a:pPr indent="0" lvl="0" marL="0" rtl="0" algn="l">
              <a:lnSpc>
                <a:spcPct val="95000"/>
              </a:lnSpc>
              <a:spcBef>
                <a:spcPts val="0"/>
              </a:spcBef>
              <a:spcAft>
                <a:spcPts val="0"/>
              </a:spcAft>
              <a:buSzPts val="2800"/>
              <a:buNone/>
            </a:pPr>
            <a:r>
              <a:rPr b="1" i="1" lang="en-US"/>
              <a:t>From your Academic Senate Open Educational Resources Coordinator, Lisa Storm</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8e9873abcc_0_0"/>
          <p:cNvSpPr txBox="1"/>
          <p:nvPr>
            <p:ph type="title"/>
          </p:nvPr>
        </p:nvSpPr>
        <p:spPr>
          <a:xfrm>
            <a:off x="1117309" y="76200"/>
            <a:ext cx="10157400" cy="13971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SzPts val="1800"/>
              <a:buNone/>
            </a:pPr>
            <a:r>
              <a:rPr lang="en-US"/>
              <a:t>Academic freedom</a:t>
            </a:r>
            <a:endParaRPr/>
          </a:p>
        </p:txBody>
      </p:sp>
      <p:sp>
        <p:nvSpPr>
          <p:cNvPr id="170" name="Google Shape;170;g28e9873abcc_0_0"/>
          <p:cNvSpPr txBox="1"/>
          <p:nvPr>
            <p:ph idx="1" type="body"/>
          </p:nvPr>
        </p:nvSpPr>
        <p:spPr>
          <a:xfrm>
            <a:off x="1117309" y="1701800"/>
            <a:ext cx="10157400" cy="4470300"/>
          </a:xfrm>
          <a:prstGeom prst="rect">
            <a:avLst/>
          </a:prstGeom>
          <a:noFill/>
          <a:ln>
            <a:noFill/>
          </a:ln>
        </p:spPr>
        <p:txBody>
          <a:bodyPr anchorCtr="0" anchor="t" bIns="60925" lIns="121875" spcFirstLastPara="1" rIns="121875" wrap="square" tIns="60925">
            <a:normAutofit fontScale="92500" lnSpcReduction="20000"/>
          </a:bodyPr>
          <a:lstStyle/>
          <a:p>
            <a:pPr indent="0" lvl="0" marL="0" rtl="0" algn="l">
              <a:lnSpc>
                <a:spcPct val="95000"/>
              </a:lnSpc>
              <a:spcBef>
                <a:spcPts val="1866"/>
              </a:spcBef>
              <a:spcAft>
                <a:spcPts val="0"/>
              </a:spcAft>
              <a:buSzPct val="81081"/>
              <a:buNone/>
            </a:pPr>
            <a:r>
              <a:rPr lang="en-US"/>
              <a:t>Faculty have the academic freedom to adopt instructional materials that support course learning outcomes</a:t>
            </a:r>
            <a:endParaRPr/>
          </a:p>
          <a:p>
            <a:pPr indent="0" lvl="0" marL="0" rtl="0" algn="l">
              <a:lnSpc>
                <a:spcPct val="95000"/>
              </a:lnSpc>
              <a:spcBef>
                <a:spcPts val="1866"/>
              </a:spcBef>
              <a:spcAft>
                <a:spcPts val="0"/>
              </a:spcAft>
              <a:buSzPct val="81081"/>
              <a:buNone/>
            </a:pPr>
            <a:r>
              <a:rPr lang="en-US"/>
              <a:t>This freedom is buttressed by:</a:t>
            </a:r>
            <a:endParaRPr/>
          </a:p>
          <a:p>
            <a:pPr indent="-334327" lvl="0" marL="457200" rtl="0" algn="l">
              <a:lnSpc>
                <a:spcPct val="95000"/>
              </a:lnSpc>
              <a:spcBef>
                <a:spcPts val="1866"/>
              </a:spcBef>
              <a:spcAft>
                <a:spcPts val="0"/>
              </a:spcAft>
              <a:buSzPct val="75000"/>
              <a:buChar char="•"/>
            </a:pPr>
            <a:r>
              <a:rPr lang="en-US" u="sng">
                <a:solidFill>
                  <a:schemeClr val="hlink"/>
                </a:solidFill>
                <a:hlinkClick r:id="rId3"/>
              </a:rPr>
              <a:t>BP 4030</a:t>
            </a:r>
            <a:r>
              <a:rPr lang="en-US"/>
              <a:t> (Academic Freedom)</a:t>
            </a:r>
            <a:endParaRPr/>
          </a:p>
          <a:p>
            <a:pPr indent="-334327" lvl="0" marL="457200" rtl="0" algn="l">
              <a:lnSpc>
                <a:spcPct val="95000"/>
              </a:lnSpc>
              <a:spcBef>
                <a:spcPts val="0"/>
              </a:spcBef>
              <a:spcAft>
                <a:spcPts val="0"/>
              </a:spcAft>
              <a:buSzPct val="75000"/>
              <a:buChar char="•"/>
            </a:pPr>
            <a:r>
              <a:rPr lang="en-US" u="sng">
                <a:solidFill>
                  <a:schemeClr val="hlink"/>
                </a:solidFill>
                <a:hlinkClick r:id="rId4"/>
              </a:rPr>
              <a:t>BP 4042</a:t>
            </a:r>
            <a:r>
              <a:rPr lang="en-US"/>
              <a:t> (Open Educational Resources and Low-Cost Textbooks)</a:t>
            </a:r>
            <a:endParaRPr/>
          </a:p>
          <a:p>
            <a:pPr indent="-334327" lvl="0" marL="457200" rtl="0" algn="l">
              <a:lnSpc>
                <a:spcPct val="95000"/>
              </a:lnSpc>
              <a:spcBef>
                <a:spcPts val="0"/>
              </a:spcBef>
              <a:spcAft>
                <a:spcPts val="0"/>
              </a:spcAft>
              <a:buSzPct val="75000"/>
              <a:buChar char="•"/>
            </a:pPr>
            <a:r>
              <a:rPr lang="en-US"/>
              <a:t>New: HCFA contract language on academic freedom</a:t>
            </a:r>
            <a:endParaRPr/>
          </a:p>
          <a:p>
            <a:pPr indent="0" lvl="0" marL="0" rtl="0" algn="l">
              <a:lnSpc>
                <a:spcPct val="95000"/>
              </a:lnSpc>
              <a:spcBef>
                <a:spcPts val="1866"/>
              </a:spcBef>
              <a:spcAft>
                <a:spcPts val="0"/>
              </a:spcAft>
              <a:buSzPct val="81081"/>
              <a:buNone/>
            </a:pPr>
            <a:r>
              <a:rPr b="1" lang="en-US"/>
              <a:t>Title 5§ 59404</a:t>
            </a:r>
            <a:r>
              <a:rPr lang="en-US"/>
              <a:t>. District Policies and Regulations for Instructional Materials. (a) The governing board of a community college district which requires that students provide instructional materials for a course shall adopt policies or regulations, consistent with the provisions of this subchapter, which specify the conditions under which such materials will be required.  These policies and regulations </a:t>
            </a:r>
            <a:r>
              <a:rPr b="1" lang="en-US"/>
              <a:t>shall direct instructors to take reasonable steps to minimize the cost and ensure the necessity of instructional materials.  </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9"/>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a:t>Low-Cost Textbook (LCT) definition</a:t>
            </a:r>
            <a:endParaRPr/>
          </a:p>
        </p:txBody>
      </p:sp>
      <p:sp>
        <p:nvSpPr>
          <p:cNvPr id="176" name="Google Shape;176;p9"/>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fontScale="92500" lnSpcReduction="20000"/>
          </a:bodyPr>
          <a:lstStyle/>
          <a:p>
            <a:pPr indent="-304747" lvl="0" marL="304747" rtl="0" algn="l">
              <a:lnSpc>
                <a:spcPct val="95000"/>
              </a:lnSpc>
              <a:spcBef>
                <a:spcPts val="0"/>
              </a:spcBef>
              <a:spcAft>
                <a:spcPts val="0"/>
              </a:spcAft>
              <a:buSzPct val="100000"/>
              <a:buChar char="•"/>
            </a:pPr>
            <a:r>
              <a:rPr lang="en-US"/>
              <a:t>At Hartnell College, an LCT is any textbook that costs </a:t>
            </a:r>
            <a:r>
              <a:rPr b="1" lang="en-US"/>
              <a:t>$40 </a:t>
            </a:r>
            <a:r>
              <a:rPr lang="en-US"/>
              <a:t>or less. Academic Senate Resolution </a:t>
            </a:r>
            <a:r>
              <a:rPr lang="en-US" u="sng">
                <a:solidFill>
                  <a:schemeClr val="hlink"/>
                </a:solidFill>
                <a:hlinkClick r:id="rId3"/>
              </a:rPr>
              <a:t>19-3</a:t>
            </a:r>
            <a:r>
              <a:rPr lang="en-US"/>
              <a:t> resolves that LCTs should be designated in the online course schedule.</a:t>
            </a:r>
            <a:endParaRPr/>
          </a:p>
          <a:p>
            <a:pPr indent="-304747" lvl="0" marL="304747" rtl="0" algn="l">
              <a:lnSpc>
                <a:spcPct val="95000"/>
              </a:lnSpc>
              <a:spcBef>
                <a:spcPts val="1866"/>
              </a:spcBef>
              <a:spcAft>
                <a:spcPts val="0"/>
              </a:spcAft>
              <a:buSzPct val="100000"/>
              <a:buChar char="•"/>
            </a:pPr>
            <a:r>
              <a:rPr lang="en-US"/>
              <a:t>The state student senate has defined LCTs as $30 or less</a:t>
            </a:r>
            <a:endParaRPr/>
          </a:p>
          <a:p>
            <a:pPr indent="-304747" lvl="0" marL="304747" rtl="0" algn="l">
              <a:lnSpc>
                <a:spcPct val="95000"/>
              </a:lnSpc>
              <a:spcBef>
                <a:spcPts val="1866"/>
              </a:spcBef>
              <a:spcAft>
                <a:spcPts val="0"/>
              </a:spcAft>
              <a:buSzPct val="100000"/>
              <a:buChar char="•"/>
            </a:pPr>
            <a:r>
              <a:rPr lang="en-US"/>
              <a:t>Benefits of LCT adoption are removal of unnecessary financial burdens to student success, promotion of equity, enhancement of enrollment, retention, persistence, and student success, student financial aid goes further, may cost less than printing OER, and accessibility</a:t>
            </a:r>
            <a:endParaRPr/>
          </a:p>
          <a:p>
            <a:pPr indent="-304747" lvl="0" marL="304747" rtl="0" algn="l">
              <a:lnSpc>
                <a:spcPct val="95000"/>
              </a:lnSpc>
              <a:spcBef>
                <a:spcPts val="1866"/>
              </a:spcBef>
              <a:spcAft>
                <a:spcPts val="0"/>
              </a:spcAft>
              <a:buSzPct val="100000"/>
              <a:buChar char="•"/>
            </a:pPr>
            <a:r>
              <a:rPr lang="en-US"/>
              <a:t>The Low-Cost Textbook model is also self-sustaining and does not rely on rounds of grant funding, so there is incentive to create and update</a:t>
            </a:r>
            <a:endParaRPr/>
          </a:p>
          <a:p>
            <a:pPr indent="-304747" lvl="0" marL="304747" rtl="0" algn="l">
              <a:lnSpc>
                <a:spcPct val="95000"/>
              </a:lnSpc>
              <a:spcBef>
                <a:spcPts val="1866"/>
              </a:spcBef>
              <a:spcAft>
                <a:spcPts val="0"/>
              </a:spcAft>
              <a:buSzPct val="100000"/>
              <a:buChar char="•"/>
            </a:pPr>
            <a:r>
              <a:rPr lang="en-US"/>
              <a:t>Some disciplines (exa: ENG, CSS) have no choice but to rely on LCT to promote equity because there is skimpy OER available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u="sng">
                <a:solidFill>
                  <a:schemeClr val="hlink"/>
                </a:solidFill>
                <a:hlinkClick r:id="rId3"/>
              </a:rPr>
              <a:t>Inclusive Access </a:t>
            </a:r>
            <a:r>
              <a:rPr lang="en-US"/>
              <a:t>(IA)definition</a:t>
            </a:r>
            <a:endParaRPr/>
          </a:p>
        </p:txBody>
      </p:sp>
      <p:sp>
        <p:nvSpPr>
          <p:cNvPr id="182" name="Google Shape;182;p10"/>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fontScale="92500"/>
          </a:bodyPr>
          <a:lstStyle/>
          <a:p>
            <a:pPr indent="-304747" lvl="0" marL="304747" rtl="0" algn="l">
              <a:lnSpc>
                <a:spcPct val="95000"/>
              </a:lnSpc>
              <a:spcBef>
                <a:spcPts val="0"/>
              </a:spcBef>
              <a:spcAft>
                <a:spcPts val="0"/>
              </a:spcAft>
              <a:buSzPct val="100000"/>
              <a:buChar char="•"/>
            </a:pPr>
            <a:r>
              <a:rPr lang="en-US"/>
              <a:t>Automatic billing: instructional materials’ cost is included in tuition</a:t>
            </a:r>
            <a:endParaRPr/>
          </a:p>
          <a:p>
            <a:pPr indent="-304747" lvl="0" marL="304747" rtl="0" algn="l">
              <a:lnSpc>
                <a:spcPct val="95000"/>
              </a:lnSpc>
              <a:spcBef>
                <a:spcPts val="1866"/>
              </a:spcBef>
              <a:spcAft>
                <a:spcPts val="0"/>
              </a:spcAft>
              <a:buSzPct val="100000"/>
              <a:buChar char="•"/>
            </a:pPr>
            <a:r>
              <a:rPr lang="en-US"/>
              <a:t>Also called First Day, Equitable Access, Complete, Auto Access (there are other branding titles too)</a:t>
            </a:r>
            <a:endParaRPr/>
          </a:p>
          <a:p>
            <a:pPr indent="-304747" lvl="0" marL="304747" rtl="0" algn="l">
              <a:lnSpc>
                <a:spcPct val="95000"/>
              </a:lnSpc>
              <a:spcBef>
                <a:spcPts val="1866"/>
              </a:spcBef>
              <a:spcAft>
                <a:spcPts val="0"/>
              </a:spcAft>
              <a:buSzPct val="100000"/>
              <a:buChar char="•"/>
            </a:pPr>
            <a:r>
              <a:rPr lang="en-US"/>
              <a:t>Materials are digital, and often the student does not retain the materials after the course has concluded</a:t>
            </a:r>
            <a:endParaRPr/>
          </a:p>
          <a:p>
            <a:pPr indent="-304747" lvl="0" marL="304747" rtl="0" algn="l">
              <a:lnSpc>
                <a:spcPct val="95000"/>
              </a:lnSpc>
              <a:spcBef>
                <a:spcPts val="1866"/>
              </a:spcBef>
              <a:spcAft>
                <a:spcPts val="0"/>
              </a:spcAft>
              <a:buSzPct val="100000"/>
              <a:buChar char="•"/>
            </a:pPr>
            <a:r>
              <a:rPr lang="en-US"/>
              <a:t>Students are forced to accept cost and all publisher policies including terms of service, privacy policy, and data collection practices</a:t>
            </a:r>
            <a:endParaRPr/>
          </a:p>
          <a:p>
            <a:pPr indent="-304747" lvl="0" marL="304747" rtl="0" algn="l">
              <a:lnSpc>
                <a:spcPct val="95000"/>
              </a:lnSpc>
              <a:spcBef>
                <a:spcPts val="1866"/>
              </a:spcBef>
              <a:spcAft>
                <a:spcPts val="0"/>
              </a:spcAft>
              <a:buSzPct val="100000"/>
              <a:buChar char="•"/>
            </a:pPr>
            <a:r>
              <a:rPr lang="en-US"/>
              <a:t>Allows publisher to collect valuable infrastructure data from the institutions and to levy textbook costs onto every single student</a:t>
            </a:r>
            <a:endParaRPr/>
          </a:p>
          <a:p>
            <a:pPr indent="-163777" lvl="0" marL="304747" rtl="0" algn="l">
              <a:lnSpc>
                <a:spcPct val="95000"/>
              </a:lnSpc>
              <a:spcBef>
                <a:spcPts val="1866"/>
              </a:spcBef>
              <a:spcAft>
                <a:spcPts val="0"/>
              </a:spcAft>
              <a:buSzPct val="100000"/>
              <a:buNone/>
            </a:pPr>
            <a:r>
              <a:t/>
            </a:r>
            <a:endParaRPr/>
          </a:p>
          <a:p>
            <a:pPr indent="-187272" lvl="1" marL="731392" rtl="0" algn="l">
              <a:lnSpc>
                <a:spcPct val="95000"/>
              </a:lnSpc>
              <a:spcBef>
                <a:spcPts val="1066"/>
              </a:spcBef>
              <a:spcAft>
                <a:spcPts val="0"/>
              </a:spcAft>
              <a:buSzPct val="1000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1"/>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a:t>Department of Education </a:t>
            </a:r>
            <a:r>
              <a:rPr lang="en-US" u="sng">
                <a:solidFill>
                  <a:schemeClr val="hlink"/>
                </a:solidFill>
                <a:hlinkClick r:id="rId3"/>
              </a:rPr>
              <a:t>IA response</a:t>
            </a:r>
            <a:endParaRPr/>
          </a:p>
        </p:txBody>
      </p:sp>
      <p:sp>
        <p:nvSpPr>
          <p:cNvPr id="188" name="Google Shape;188;p11"/>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a:bodyPr>
          <a:lstStyle/>
          <a:p>
            <a:pPr indent="-304747" lvl="0" marL="304747" rtl="0" algn="l">
              <a:lnSpc>
                <a:spcPct val="95000"/>
              </a:lnSpc>
              <a:spcBef>
                <a:spcPts val="0"/>
              </a:spcBef>
              <a:spcAft>
                <a:spcPts val="0"/>
              </a:spcAft>
              <a:buSzPts val="2400"/>
              <a:buChar char="•"/>
            </a:pPr>
            <a:r>
              <a:rPr b="0" i="0" lang="en-US">
                <a:solidFill>
                  <a:srgbClr val="000000"/>
                </a:solidFill>
                <a:latin typeface="Arial"/>
                <a:ea typeface="Arial"/>
                <a:cs typeface="Arial"/>
                <a:sym typeface="Arial"/>
              </a:rPr>
              <a:t>In preparation for the U.S. Dept. of Education’s negotiated rulemaking beginning Monday, Jan. 8th, to review the current education code on Cash Management, which allows for institutions to charge student accounts for course materials as part of tuition and fees (also known as Inclusive Access, Equitable Access, First Day, Complete, AutoAccess, etc.), the Dept. release proposed language which essentially eliminates the ability for institutions to continue to run these programs as is. Instead, the proposed language would only allow for a similar program when institutions demonstrate a health or safety reason for including books and supplies in tuition and fees or if the institution is the only option for students to access the supplies or course materials.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2"/>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a:t>XB12 Instructional-Material-Cost data element</a:t>
            </a:r>
            <a:endParaRPr/>
          </a:p>
        </p:txBody>
      </p:sp>
      <p:sp>
        <p:nvSpPr>
          <p:cNvPr id="194" name="Google Shape;194;p12"/>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a:bodyPr>
          <a:lstStyle/>
          <a:p>
            <a:pPr indent="-304747" lvl="0" marL="304747" rtl="0" algn="l">
              <a:lnSpc>
                <a:spcPct val="95000"/>
              </a:lnSpc>
              <a:spcBef>
                <a:spcPts val="0"/>
              </a:spcBef>
              <a:spcAft>
                <a:spcPts val="0"/>
              </a:spcAft>
              <a:buSzPts val="2400"/>
              <a:buChar char="•"/>
            </a:pPr>
            <a:r>
              <a:rPr lang="en-US"/>
              <a:t>Coding at the section level to track each institution’s progress on reducing textbook costs for students</a:t>
            </a:r>
            <a:endParaRPr/>
          </a:p>
          <a:p>
            <a:pPr indent="-304747" lvl="0" marL="304747" rtl="0" algn="l">
              <a:lnSpc>
                <a:spcPct val="95000"/>
              </a:lnSpc>
              <a:spcBef>
                <a:spcPts val="1866"/>
              </a:spcBef>
              <a:spcAft>
                <a:spcPts val="0"/>
              </a:spcAft>
              <a:buSzPts val="2400"/>
              <a:buChar char="•"/>
            </a:pPr>
            <a:r>
              <a:rPr lang="en-US" u="sng">
                <a:solidFill>
                  <a:schemeClr val="hlink"/>
                </a:solidFill>
                <a:hlinkClick r:id="rId3"/>
              </a:rPr>
              <a:t>ASCCC resolution </a:t>
            </a:r>
            <a:r>
              <a:rPr lang="en-US"/>
              <a:t>wants section B to differentiate between OER and other no-cost digital instructional materials</a:t>
            </a:r>
            <a:endParaRPr/>
          </a:p>
          <a:p>
            <a:pPr indent="-304746" lvl="0" marL="304746" rtl="0" algn="l">
              <a:lnSpc>
                <a:spcPct val="95000"/>
              </a:lnSpc>
              <a:spcBef>
                <a:spcPts val="1866"/>
              </a:spcBef>
              <a:spcAft>
                <a:spcPts val="0"/>
              </a:spcAft>
              <a:buSzPts val="2400"/>
              <a:buChar char="•"/>
            </a:pPr>
            <a:r>
              <a:rPr lang="en-US"/>
              <a:t>Implemented summer 2022</a:t>
            </a:r>
            <a:endParaRPr/>
          </a:p>
          <a:p>
            <a:pPr indent="-266647" lvl="0" marL="304747" rtl="0" algn="l">
              <a:lnSpc>
                <a:spcPct val="95000"/>
              </a:lnSpc>
              <a:spcBef>
                <a:spcPts val="1866"/>
              </a:spcBef>
              <a:spcAft>
                <a:spcPts val="0"/>
              </a:spcAft>
              <a:buSzPts val="1800"/>
              <a:buChar char="•"/>
            </a:pPr>
            <a:r>
              <a:rPr lang="en-US"/>
              <a:t>Not sure how Hartnell is capturing this data</a:t>
            </a:r>
            <a:endParaRPr/>
          </a:p>
        </p:txBody>
      </p:sp>
      <p:pic>
        <p:nvPicPr>
          <p:cNvPr id="195" name="Google Shape;195;p12"/>
          <p:cNvPicPr preferRelativeResize="0"/>
          <p:nvPr/>
        </p:nvPicPr>
        <p:blipFill rotWithShape="1">
          <a:blip r:embed="rId4">
            <a:alphaModFix/>
          </a:blip>
          <a:srcRect b="0" l="0" r="0" t="0"/>
          <a:stretch/>
        </p:blipFill>
        <p:spPr>
          <a:xfrm>
            <a:off x="5935253" y="4785180"/>
            <a:ext cx="5944115" cy="207282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3"/>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a:t>Current status of OER, LCT, ZTC</a:t>
            </a:r>
            <a:endParaRPr/>
          </a:p>
        </p:txBody>
      </p:sp>
      <p:sp>
        <p:nvSpPr>
          <p:cNvPr id="201" name="Google Shape;201;p13"/>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fontScale="92500" lnSpcReduction="20000"/>
          </a:bodyPr>
          <a:lstStyle/>
          <a:p>
            <a:pPr indent="-293317" lvl="0" marL="304747" rtl="0" algn="l">
              <a:lnSpc>
                <a:spcPct val="95000"/>
              </a:lnSpc>
              <a:spcBef>
                <a:spcPts val="0"/>
              </a:spcBef>
              <a:spcAft>
                <a:spcPts val="0"/>
              </a:spcAft>
              <a:buSzPct val="100000"/>
              <a:buFont typeface="Noto Sans Symbols"/>
              <a:buChar char="✔"/>
            </a:pPr>
            <a:r>
              <a:rPr lang="en-US"/>
              <a:t>We do not participate in IA at Hartnell College, although Follett recently presented on IA to the AVP and Dean of Equity</a:t>
            </a:r>
            <a:endParaRPr/>
          </a:p>
          <a:p>
            <a:pPr indent="-293317" lvl="0" marL="304747" rtl="0" algn="l">
              <a:lnSpc>
                <a:spcPct val="95000"/>
              </a:lnSpc>
              <a:spcBef>
                <a:spcPts val="1866"/>
              </a:spcBef>
              <a:spcAft>
                <a:spcPts val="0"/>
              </a:spcAft>
              <a:buSzPct val="100000"/>
              <a:buFont typeface="Noto Sans Symbols"/>
              <a:buChar char="✔"/>
            </a:pPr>
            <a:r>
              <a:rPr lang="en-US"/>
              <a:t>Online course schedule (PAWS self-service) is in strict compliance with federal and state legislation, but out of compliance with ASCCC and local resolutions (</a:t>
            </a:r>
            <a:r>
              <a:rPr b="1" lang="en-US"/>
              <a:t>LCT not marked in online course schedule, bookstore link used to show textbook information</a:t>
            </a:r>
            <a:r>
              <a:rPr lang="en-US"/>
              <a:t>)</a:t>
            </a:r>
            <a:endParaRPr/>
          </a:p>
          <a:p>
            <a:pPr indent="-293317" lvl="0" marL="304747" rtl="0" algn="l">
              <a:lnSpc>
                <a:spcPct val="95000"/>
              </a:lnSpc>
              <a:spcBef>
                <a:spcPts val="1866"/>
              </a:spcBef>
              <a:spcAft>
                <a:spcPts val="0"/>
              </a:spcAft>
              <a:buSzPct val="100000"/>
              <a:buFont typeface="Noto Sans Symbols"/>
              <a:buChar char="✔"/>
            </a:pPr>
            <a:r>
              <a:rPr lang="en-US"/>
              <a:t>Data collection on ZTC needs improvement</a:t>
            </a:r>
            <a:endParaRPr/>
          </a:p>
          <a:p>
            <a:pPr indent="-293317" lvl="0" marL="304747" rtl="0" algn="l">
              <a:lnSpc>
                <a:spcPct val="95000"/>
              </a:lnSpc>
              <a:spcBef>
                <a:spcPts val="1866"/>
              </a:spcBef>
              <a:spcAft>
                <a:spcPts val="0"/>
              </a:spcAft>
              <a:buSzPct val="100000"/>
              <a:buFont typeface="Noto Sans Symbols"/>
              <a:buChar char="✔"/>
            </a:pPr>
            <a:r>
              <a:rPr lang="en-US"/>
              <a:t>We have been awarded Chancellor’s Office grants to develop ZTC pathways to credentials in the amount of $425,000</a:t>
            </a:r>
            <a:endParaRPr/>
          </a:p>
          <a:p>
            <a:pPr indent="-293317" lvl="0" marL="304747" rtl="0" algn="l">
              <a:lnSpc>
                <a:spcPct val="95000"/>
              </a:lnSpc>
              <a:spcBef>
                <a:spcPts val="1866"/>
              </a:spcBef>
              <a:spcAft>
                <a:spcPts val="0"/>
              </a:spcAft>
              <a:buSzPct val="100000"/>
              <a:buFont typeface="Noto Sans Symbols"/>
              <a:buChar char="✔"/>
            </a:pPr>
            <a:r>
              <a:rPr lang="en-US"/>
              <a:t>New legislation and ASCCC resolutions call for more online course schedule disclosure obligations</a:t>
            </a:r>
            <a:endParaRPr/>
          </a:p>
          <a:p>
            <a:pPr indent="0" lvl="0" marL="0" rtl="0" algn="l">
              <a:lnSpc>
                <a:spcPct val="95000"/>
              </a:lnSpc>
              <a:spcBef>
                <a:spcPts val="1866"/>
              </a:spcBef>
              <a:spcAft>
                <a:spcPts val="0"/>
              </a:spcAft>
              <a:buSzPct val="1000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4"/>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a:t>PAWS self-service</a:t>
            </a:r>
            <a:endParaRPr/>
          </a:p>
        </p:txBody>
      </p:sp>
      <p:sp>
        <p:nvSpPr>
          <p:cNvPr id="208" name="Google Shape;208;p14"/>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a:bodyPr>
          <a:lstStyle/>
          <a:p>
            <a:pPr indent="-304747" lvl="0" marL="304747" rtl="0" algn="l">
              <a:lnSpc>
                <a:spcPct val="95000"/>
              </a:lnSpc>
              <a:spcBef>
                <a:spcPts val="0"/>
              </a:spcBef>
              <a:spcAft>
                <a:spcPts val="0"/>
              </a:spcAft>
              <a:buSzPts val="2000"/>
              <a:buChar char="•"/>
            </a:pPr>
            <a:r>
              <a:rPr b="1" lang="en-US" sz="2000"/>
              <a:t>If a student clicks on a course and one of the sections is ZTC, this is what the student sees:</a:t>
            </a:r>
            <a:endParaRPr/>
          </a:p>
          <a:p>
            <a:pPr indent="-177747" lvl="0" marL="304747" rtl="0" algn="l">
              <a:lnSpc>
                <a:spcPct val="95000"/>
              </a:lnSpc>
              <a:spcBef>
                <a:spcPts val="1866"/>
              </a:spcBef>
              <a:spcAft>
                <a:spcPts val="0"/>
              </a:spcAft>
              <a:buSzPts val="2000"/>
              <a:buNone/>
            </a:pPr>
            <a:r>
              <a:t/>
            </a:r>
            <a:endParaRPr b="1" sz="2000"/>
          </a:p>
          <a:p>
            <a:pPr indent="-304747" lvl="0" marL="304747" rtl="0" algn="l">
              <a:lnSpc>
                <a:spcPct val="95000"/>
              </a:lnSpc>
              <a:spcBef>
                <a:spcPts val="1866"/>
              </a:spcBef>
              <a:spcAft>
                <a:spcPts val="0"/>
              </a:spcAft>
              <a:buSzPts val="2000"/>
              <a:buChar char="•"/>
            </a:pPr>
            <a:r>
              <a:rPr b="1" lang="en-US" sz="2000"/>
              <a:t>This is what students see when they click on the ZTC course section:</a:t>
            </a:r>
            <a:endParaRPr/>
          </a:p>
          <a:p>
            <a:pPr indent="-177747" lvl="0" marL="304747" rtl="0" algn="l">
              <a:lnSpc>
                <a:spcPct val="95000"/>
              </a:lnSpc>
              <a:spcBef>
                <a:spcPts val="1866"/>
              </a:spcBef>
              <a:spcAft>
                <a:spcPts val="0"/>
              </a:spcAft>
              <a:buSzPts val="2000"/>
              <a:buNone/>
            </a:pPr>
            <a:r>
              <a:t/>
            </a:r>
            <a:endParaRPr b="1" sz="2000"/>
          </a:p>
          <a:p>
            <a:pPr indent="-304747" lvl="0" marL="304747" rtl="0" algn="l">
              <a:lnSpc>
                <a:spcPct val="95000"/>
              </a:lnSpc>
              <a:spcBef>
                <a:spcPts val="1866"/>
              </a:spcBef>
              <a:spcAft>
                <a:spcPts val="0"/>
              </a:spcAft>
              <a:buSzPts val="2000"/>
              <a:buChar char="•"/>
            </a:pPr>
            <a:r>
              <a:rPr b="1" lang="en-US" sz="2000"/>
              <a:t>If the student clicks a third time, this is what the student sees</a:t>
            </a:r>
            <a:r>
              <a:rPr lang="en-US"/>
              <a:t>:</a:t>
            </a:r>
            <a:endParaRPr/>
          </a:p>
          <a:p>
            <a:pPr indent="-152347" lvl="0" marL="304747" rtl="0" algn="l">
              <a:lnSpc>
                <a:spcPct val="95000"/>
              </a:lnSpc>
              <a:spcBef>
                <a:spcPts val="1866"/>
              </a:spcBef>
              <a:spcAft>
                <a:spcPts val="0"/>
              </a:spcAft>
              <a:buSzPts val="2400"/>
              <a:buNone/>
            </a:pPr>
            <a:r>
              <a:t/>
            </a:r>
            <a:endParaRPr/>
          </a:p>
        </p:txBody>
      </p:sp>
      <p:pic>
        <p:nvPicPr>
          <p:cNvPr id="209" name="Google Shape;209;p14"/>
          <p:cNvPicPr preferRelativeResize="0"/>
          <p:nvPr/>
        </p:nvPicPr>
        <p:blipFill rotWithShape="1">
          <a:blip r:embed="rId3">
            <a:alphaModFix/>
          </a:blip>
          <a:srcRect b="0" l="0" r="0" t="0"/>
          <a:stretch/>
        </p:blipFill>
        <p:spPr>
          <a:xfrm>
            <a:off x="3181040" y="2195323"/>
            <a:ext cx="3033023" cy="662997"/>
          </a:xfrm>
          <a:prstGeom prst="rect">
            <a:avLst/>
          </a:prstGeom>
          <a:noFill/>
          <a:ln>
            <a:noFill/>
          </a:ln>
        </p:spPr>
      </p:pic>
      <p:pic>
        <p:nvPicPr>
          <p:cNvPr id="210" name="Google Shape;210;p14"/>
          <p:cNvPicPr preferRelativeResize="0"/>
          <p:nvPr/>
        </p:nvPicPr>
        <p:blipFill rotWithShape="1">
          <a:blip r:embed="rId4">
            <a:alphaModFix/>
          </a:blip>
          <a:srcRect b="0" l="0" r="0" t="0"/>
          <a:stretch/>
        </p:blipFill>
        <p:spPr>
          <a:xfrm>
            <a:off x="3189284" y="3470787"/>
            <a:ext cx="4473328" cy="548688"/>
          </a:xfrm>
          <a:prstGeom prst="rect">
            <a:avLst/>
          </a:prstGeom>
          <a:noFill/>
          <a:ln>
            <a:noFill/>
          </a:ln>
        </p:spPr>
      </p:pic>
      <p:pic>
        <p:nvPicPr>
          <p:cNvPr id="211" name="Google Shape;211;p14"/>
          <p:cNvPicPr preferRelativeResize="0"/>
          <p:nvPr/>
        </p:nvPicPr>
        <p:blipFill rotWithShape="1">
          <a:blip r:embed="rId5">
            <a:alphaModFix/>
          </a:blip>
          <a:srcRect b="0" l="0" r="0" t="0"/>
          <a:stretch/>
        </p:blipFill>
        <p:spPr>
          <a:xfrm>
            <a:off x="2284412" y="4608115"/>
            <a:ext cx="7361558" cy="97544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ae2ed8f16f_0_1"/>
          <p:cNvSpPr txBox="1"/>
          <p:nvPr>
            <p:ph type="title"/>
          </p:nvPr>
        </p:nvSpPr>
        <p:spPr>
          <a:xfrm>
            <a:off x="1117309" y="76200"/>
            <a:ext cx="10157400" cy="13971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SzPts val="1800"/>
              <a:buNone/>
            </a:pPr>
            <a:r>
              <a:rPr lang="en-US"/>
              <a:t>Bookstore issues</a:t>
            </a:r>
            <a:endParaRPr/>
          </a:p>
        </p:txBody>
      </p:sp>
      <p:sp>
        <p:nvSpPr>
          <p:cNvPr id="218" name="Google Shape;218;g2ae2ed8f16f_0_1"/>
          <p:cNvSpPr txBox="1"/>
          <p:nvPr>
            <p:ph idx="1" type="body"/>
          </p:nvPr>
        </p:nvSpPr>
        <p:spPr>
          <a:xfrm>
            <a:off x="1117309" y="1701800"/>
            <a:ext cx="10157400" cy="4470300"/>
          </a:xfrm>
          <a:prstGeom prst="rect">
            <a:avLst/>
          </a:prstGeom>
          <a:noFill/>
          <a:ln>
            <a:noFill/>
          </a:ln>
        </p:spPr>
        <p:txBody>
          <a:bodyPr anchorCtr="0" anchor="t" bIns="60925" lIns="121875" spcFirstLastPara="1" rIns="121875" wrap="square" tIns="60925">
            <a:normAutofit/>
          </a:bodyPr>
          <a:lstStyle/>
          <a:p>
            <a:pPr indent="-349250" lvl="0" marL="457200" rtl="0" algn="l">
              <a:lnSpc>
                <a:spcPct val="95000"/>
              </a:lnSpc>
              <a:spcBef>
                <a:spcPts val="1866"/>
              </a:spcBef>
              <a:spcAft>
                <a:spcPts val="0"/>
              </a:spcAft>
              <a:buSzPts val="1900"/>
              <a:buChar char="•"/>
            </a:pPr>
            <a:r>
              <a:rPr lang="en-US" sz="2500"/>
              <a:t>Many ZTC sections do not have the correct information displayed.  Either the “books” link leads to a blank page, or a resource with an affiliated cost. </a:t>
            </a:r>
            <a:r>
              <a:rPr b="1" lang="en-US" sz="2500"/>
              <a:t>None of the ZTC course sections have the proper message for spring 24.</a:t>
            </a:r>
            <a:endParaRPr b="1" sz="2500"/>
          </a:p>
          <a:p>
            <a:pPr indent="-349250" lvl="0" marL="457200" rtl="0" algn="l">
              <a:lnSpc>
                <a:spcPct val="95000"/>
              </a:lnSpc>
              <a:spcBef>
                <a:spcPts val="0"/>
              </a:spcBef>
              <a:spcAft>
                <a:spcPts val="0"/>
              </a:spcAft>
              <a:buSzPts val="1900"/>
              <a:buChar char="•"/>
            </a:pPr>
            <a:r>
              <a:rPr lang="en-US" sz="2500"/>
              <a:t>Hartnell College should not rely on a 3rd party for-profit vendor to display valuable and legislatively mandated course instructional materials cost information. See: </a:t>
            </a:r>
            <a:r>
              <a:rPr lang="en-US" sz="2500" u="sng">
                <a:solidFill>
                  <a:schemeClr val="hlink"/>
                </a:solidFill>
                <a:hlinkClick r:id="rId3"/>
              </a:rPr>
              <a:t>ASCCC Resolution 13.06, spring 2022</a:t>
            </a:r>
            <a:endParaRPr sz="2500"/>
          </a:p>
          <a:p>
            <a:pPr indent="-349250" lvl="0" marL="457200" rtl="0" algn="l">
              <a:lnSpc>
                <a:spcPct val="95000"/>
              </a:lnSpc>
              <a:spcBef>
                <a:spcPts val="0"/>
              </a:spcBef>
              <a:spcAft>
                <a:spcPts val="0"/>
              </a:spcAft>
              <a:buSzPts val="1900"/>
              <a:buChar char="•"/>
            </a:pPr>
            <a:r>
              <a:rPr lang="en-US" sz="2500"/>
              <a:t>Bookstore will not share its adoption list with scheduling</a:t>
            </a:r>
            <a:endParaRPr sz="2500"/>
          </a:p>
          <a:p>
            <a:pPr indent="-349250" lvl="0" marL="457200" rtl="0" algn="l">
              <a:lnSpc>
                <a:spcPct val="95000"/>
              </a:lnSpc>
              <a:spcBef>
                <a:spcPts val="0"/>
              </a:spcBef>
              <a:spcAft>
                <a:spcPts val="0"/>
              </a:spcAft>
              <a:buSzPts val="1900"/>
              <a:buChar char="•"/>
            </a:pPr>
            <a:r>
              <a:rPr lang="en-US" sz="2500"/>
              <a:t>Bookstore does not sell many books that are not supported by vouchers-I have been informed that almost 100% of the bookstore revenue is from textbook vouchers</a:t>
            </a:r>
            <a:endParaRPr sz="2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5"/>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a:t>New legislation: </a:t>
            </a:r>
            <a:r>
              <a:rPr lang="en-US" u="sng">
                <a:solidFill>
                  <a:schemeClr val="hlink"/>
                </a:solidFill>
                <a:hlinkClick r:id="rId3"/>
              </a:rPr>
              <a:t>AB 607</a:t>
            </a:r>
            <a:endParaRPr/>
          </a:p>
        </p:txBody>
      </p:sp>
      <p:sp>
        <p:nvSpPr>
          <p:cNvPr id="224" name="Google Shape;224;p15"/>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Autofit/>
          </a:bodyPr>
          <a:lstStyle/>
          <a:p>
            <a:pPr indent="-278076" lvl="0" marL="304746" rtl="0" algn="l">
              <a:lnSpc>
                <a:spcPct val="95000"/>
              </a:lnSpc>
              <a:spcBef>
                <a:spcPts val="0"/>
              </a:spcBef>
              <a:spcAft>
                <a:spcPts val="0"/>
              </a:spcAft>
              <a:buSzPts val="1800"/>
              <a:buChar char="•"/>
            </a:pPr>
            <a:r>
              <a:rPr b="1" lang="en-US" sz="1800"/>
              <a:t>Purpose: close price transparency gaps regarding course materials, allows students to make informed decisions</a:t>
            </a:r>
            <a:endParaRPr b="1" sz="1800"/>
          </a:p>
          <a:p>
            <a:pPr indent="0" lvl="0" marL="304746" rtl="0" algn="l">
              <a:lnSpc>
                <a:spcPct val="95000"/>
              </a:lnSpc>
              <a:spcBef>
                <a:spcPts val="0"/>
              </a:spcBef>
              <a:spcAft>
                <a:spcPts val="0"/>
              </a:spcAft>
              <a:buSzPts val="1800"/>
              <a:buNone/>
            </a:pPr>
            <a:r>
              <a:t/>
            </a:r>
            <a:endParaRPr b="1" sz="1800"/>
          </a:p>
          <a:p>
            <a:pPr indent="-278077" lvl="0" marL="304747" rtl="0" algn="l">
              <a:lnSpc>
                <a:spcPct val="95000"/>
              </a:lnSpc>
              <a:spcBef>
                <a:spcPts val="0"/>
              </a:spcBef>
              <a:spcAft>
                <a:spcPts val="0"/>
              </a:spcAft>
              <a:buSzPts val="1800"/>
              <a:buChar char="•"/>
            </a:pPr>
            <a:r>
              <a:rPr b="1" lang="en-US" sz="1800" u="sng">
                <a:solidFill>
                  <a:schemeClr val="hlink"/>
                </a:solidFill>
                <a:hlinkClick r:id="rId4"/>
              </a:rPr>
              <a:t>Donahue Higher Education Act (2010)</a:t>
            </a:r>
            <a:r>
              <a:rPr b="1" lang="en-US" sz="1800"/>
              <a:t> already requires disclosure of ISBN, price, for all required/recommended college textbooks and supplemental materials</a:t>
            </a:r>
            <a:endParaRPr b="1" sz="1800"/>
          </a:p>
          <a:p>
            <a:pPr indent="-278077" lvl="0" marL="304747" rtl="0" algn="l">
              <a:lnSpc>
                <a:spcPct val="95000"/>
              </a:lnSpc>
              <a:spcBef>
                <a:spcPts val="1866"/>
              </a:spcBef>
              <a:spcAft>
                <a:spcPts val="0"/>
              </a:spcAft>
              <a:buSzPts val="1800"/>
              <a:buChar char="•"/>
            </a:pPr>
            <a:r>
              <a:rPr b="1" lang="en-US" sz="1800"/>
              <a:t>Effect: adds calculators, remote attendance platforms, and software subscriptions to textbooks as far as online course schedule cost disclosure obligations</a:t>
            </a:r>
            <a:endParaRPr b="1" sz="1800"/>
          </a:p>
          <a:p>
            <a:pPr indent="-278077" lvl="0" marL="304747" rtl="0" algn="l">
              <a:lnSpc>
                <a:spcPct val="95000"/>
              </a:lnSpc>
              <a:spcBef>
                <a:spcPts val="1866"/>
              </a:spcBef>
              <a:spcAft>
                <a:spcPts val="0"/>
              </a:spcAft>
              <a:buSzPts val="1800"/>
              <a:buChar char="•"/>
            </a:pPr>
            <a:r>
              <a:rPr b="1" lang="en-US" sz="1800"/>
              <a:t>Applies to CCCs and CSUs (UCs are “requested”)</a:t>
            </a:r>
            <a:endParaRPr b="1" sz="1800"/>
          </a:p>
          <a:p>
            <a:pPr indent="-278077" lvl="0" marL="304747" rtl="0" algn="l">
              <a:lnSpc>
                <a:spcPct val="95000"/>
              </a:lnSpc>
              <a:spcBef>
                <a:spcPts val="1866"/>
              </a:spcBef>
              <a:spcAft>
                <a:spcPts val="0"/>
              </a:spcAft>
              <a:buSzPts val="1800"/>
              <a:buChar char="•"/>
            </a:pPr>
            <a:r>
              <a:rPr b="1" lang="en-US" sz="1800"/>
              <a:t>Different dates for implementation</a:t>
            </a:r>
            <a:endParaRPr b="1" sz="1800"/>
          </a:p>
          <a:p>
            <a:pPr indent="-278077" lvl="0" marL="304747" rtl="0" algn="l">
              <a:lnSpc>
                <a:spcPct val="95000"/>
              </a:lnSpc>
              <a:spcBef>
                <a:spcPts val="1866"/>
              </a:spcBef>
              <a:spcAft>
                <a:spcPts val="0"/>
              </a:spcAft>
              <a:buSzPts val="1800"/>
              <a:buChar char="•"/>
            </a:pPr>
            <a:r>
              <a:rPr b="1" lang="en-US" sz="1800" u="sng">
                <a:solidFill>
                  <a:schemeClr val="hlink"/>
                </a:solidFill>
                <a:hlinkClick r:id="rId5"/>
              </a:rPr>
              <a:t>ASCCC Fall ‘23 Plenary Resolution 6.01</a:t>
            </a:r>
            <a:r>
              <a:rPr b="1" lang="en-US" sz="1800"/>
              <a:t>: adds homework systems, art supplies, uniforms, and safety equipment to disclosure obligations</a:t>
            </a:r>
            <a:endParaRPr b="1" sz="1800"/>
          </a:p>
          <a:p>
            <a:pPr indent="-278077" lvl="0" marL="304747" rtl="0" algn="l">
              <a:lnSpc>
                <a:spcPct val="95000"/>
              </a:lnSpc>
              <a:spcBef>
                <a:spcPts val="1866"/>
              </a:spcBef>
              <a:spcAft>
                <a:spcPts val="0"/>
              </a:spcAft>
              <a:buSzPts val="1800"/>
              <a:buChar char="•"/>
            </a:pPr>
            <a:r>
              <a:rPr b="1" lang="en-US" sz="1800"/>
              <a:t>Remote attendance platforms, software subscriptions, and homework systems will destroy ZTC status if they cost the student</a:t>
            </a:r>
            <a:endParaRPr b="1" sz="1800"/>
          </a:p>
          <a:p>
            <a:pPr indent="-163777" lvl="0" marL="304747" rtl="0" algn="l">
              <a:lnSpc>
                <a:spcPct val="95000"/>
              </a:lnSpc>
              <a:spcBef>
                <a:spcPts val="1866"/>
              </a:spcBef>
              <a:spcAft>
                <a:spcPts val="0"/>
              </a:spcAft>
              <a:buSzPts val="2400"/>
              <a:buNone/>
            </a:pPr>
            <a:r>
              <a:t/>
            </a:r>
            <a:endParaRPr b="1" sz="18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6"/>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a:t>PAWS self-service issues</a:t>
            </a:r>
            <a:endParaRPr/>
          </a:p>
        </p:txBody>
      </p:sp>
      <p:sp>
        <p:nvSpPr>
          <p:cNvPr id="230" name="Google Shape;230;p16"/>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fontScale="92500" lnSpcReduction="20000"/>
          </a:bodyPr>
          <a:lstStyle/>
          <a:p>
            <a:pPr indent="-293316" lvl="0" marL="304746" rtl="0" algn="l">
              <a:lnSpc>
                <a:spcPct val="95000"/>
              </a:lnSpc>
              <a:spcBef>
                <a:spcPts val="0"/>
              </a:spcBef>
              <a:spcAft>
                <a:spcPts val="0"/>
              </a:spcAft>
              <a:buSzPct val="100000"/>
              <a:buChar char="•"/>
            </a:pPr>
            <a:r>
              <a:rPr lang="en-US"/>
              <a:t>Bookstore link used to display textbook cost</a:t>
            </a:r>
            <a:endParaRPr/>
          </a:p>
          <a:p>
            <a:pPr indent="0" lvl="0" marL="304746" rtl="0" algn="l">
              <a:lnSpc>
                <a:spcPct val="95000"/>
              </a:lnSpc>
              <a:spcBef>
                <a:spcPts val="0"/>
              </a:spcBef>
              <a:spcAft>
                <a:spcPts val="0"/>
              </a:spcAft>
              <a:buSzPct val="81081"/>
              <a:buNone/>
            </a:pPr>
            <a:r>
              <a:t/>
            </a:r>
            <a:endParaRPr/>
          </a:p>
          <a:p>
            <a:pPr indent="-293317" lvl="0" marL="304747" rtl="0" algn="l">
              <a:lnSpc>
                <a:spcPct val="95000"/>
              </a:lnSpc>
              <a:spcBef>
                <a:spcPts val="0"/>
              </a:spcBef>
              <a:spcAft>
                <a:spcPts val="0"/>
              </a:spcAft>
              <a:buSzPct val="100000"/>
              <a:buChar char="•"/>
            </a:pPr>
            <a:r>
              <a:rPr lang="en-US"/>
              <a:t>No logo for Low-Cost textbooks, although an additional logo is possible</a:t>
            </a:r>
            <a:endParaRPr/>
          </a:p>
          <a:p>
            <a:pPr indent="-293317" lvl="0" marL="304747" rtl="0" algn="l">
              <a:lnSpc>
                <a:spcPct val="95000"/>
              </a:lnSpc>
              <a:spcBef>
                <a:spcPts val="1866"/>
              </a:spcBef>
              <a:spcAft>
                <a:spcPts val="0"/>
              </a:spcAft>
              <a:buSzPct val="100000"/>
              <a:buChar char="•"/>
            </a:pPr>
            <a:r>
              <a:rPr lang="en-US"/>
              <a:t>Students must perform a complicated search to seek out ZTC and LCT course sections.  As the Academic Senate OER Coordinator, I created a search video for this purpose but now it has been deleted.  A professional video should be made and posted in multiple locations including PAWS self-service. In the alternative, a better way to show students ZTC/LCT course sections should be devised.</a:t>
            </a:r>
            <a:endParaRPr/>
          </a:p>
          <a:p>
            <a:pPr indent="-293317" lvl="0" marL="304747" rtl="0" algn="l">
              <a:lnSpc>
                <a:spcPct val="95000"/>
              </a:lnSpc>
              <a:spcBef>
                <a:spcPts val="1866"/>
              </a:spcBef>
              <a:spcAft>
                <a:spcPts val="0"/>
              </a:spcAft>
              <a:buSzPct val="100000"/>
              <a:buChar char="•"/>
            </a:pPr>
            <a:r>
              <a:rPr lang="en-US"/>
              <a:t>Data collection for ZTC is insufficient as 30% of course sections are not marked in PAWS self-service (scheduling survey). For this purpose, I created </a:t>
            </a:r>
            <a:r>
              <a:rPr lang="en-US" u="sng">
                <a:solidFill>
                  <a:schemeClr val="hlink"/>
                </a:solidFill>
                <a:hlinkClick r:id="rId3"/>
              </a:rPr>
              <a:t>a ZTC list </a:t>
            </a:r>
            <a:r>
              <a:rPr lang="en-US"/>
              <a:t>but it should be posted on PAWS self-service (I have requested this posting).</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a:t>Topics to be covered</a:t>
            </a:r>
            <a:endParaRPr/>
          </a:p>
        </p:txBody>
      </p:sp>
      <p:sp>
        <p:nvSpPr>
          <p:cNvPr id="111" name="Google Shape;111;p2"/>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a:bodyPr>
          <a:lstStyle/>
          <a:p>
            <a:pPr indent="-304747" lvl="0" marL="304747" rtl="0" algn="l">
              <a:lnSpc>
                <a:spcPct val="95000"/>
              </a:lnSpc>
              <a:spcBef>
                <a:spcPts val="0"/>
              </a:spcBef>
              <a:spcAft>
                <a:spcPts val="0"/>
              </a:spcAft>
              <a:buSzPts val="2400"/>
              <a:buChar char="•"/>
            </a:pPr>
            <a:r>
              <a:rPr lang="en-US"/>
              <a:t>Definitions</a:t>
            </a:r>
            <a:endParaRPr/>
          </a:p>
          <a:p>
            <a:pPr indent="-304747" lvl="0" marL="304747" rtl="0" algn="l">
              <a:lnSpc>
                <a:spcPct val="95000"/>
              </a:lnSpc>
              <a:spcBef>
                <a:spcPts val="1866"/>
              </a:spcBef>
              <a:spcAft>
                <a:spcPts val="0"/>
              </a:spcAft>
              <a:buSzPts val="2400"/>
              <a:buChar char="•"/>
            </a:pPr>
            <a:r>
              <a:rPr lang="en-US"/>
              <a:t>Current status of OER, ZTC, and LCT at Hartnell College</a:t>
            </a:r>
            <a:endParaRPr/>
          </a:p>
          <a:p>
            <a:pPr indent="-304747" lvl="0" marL="304747" rtl="0" algn="l">
              <a:lnSpc>
                <a:spcPct val="95000"/>
              </a:lnSpc>
              <a:spcBef>
                <a:spcPts val="1866"/>
              </a:spcBef>
              <a:spcAft>
                <a:spcPts val="0"/>
              </a:spcAft>
              <a:buSzPts val="2400"/>
              <a:buChar char="•"/>
            </a:pPr>
            <a:r>
              <a:rPr lang="en-US"/>
              <a:t>Improvements to date</a:t>
            </a:r>
            <a:endParaRPr/>
          </a:p>
          <a:p>
            <a:pPr indent="-304747" lvl="0" marL="304747" rtl="0" algn="l">
              <a:lnSpc>
                <a:spcPct val="95000"/>
              </a:lnSpc>
              <a:spcBef>
                <a:spcPts val="1866"/>
              </a:spcBef>
              <a:spcAft>
                <a:spcPts val="0"/>
              </a:spcAft>
              <a:buSzPts val="2400"/>
              <a:buChar char="•"/>
            </a:pPr>
            <a:r>
              <a:rPr lang="en-US"/>
              <a:t>Chancellor’s Office grant</a:t>
            </a:r>
            <a:endParaRPr/>
          </a:p>
          <a:p>
            <a:pPr indent="-304747" lvl="0" marL="304747" rtl="0" algn="l">
              <a:lnSpc>
                <a:spcPct val="95000"/>
              </a:lnSpc>
              <a:spcBef>
                <a:spcPts val="1866"/>
              </a:spcBef>
              <a:spcAft>
                <a:spcPts val="0"/>
              </a:spcAft>
              <a:buSzPts val="2400"/>
              <a:buChar char="•"/>
            </a:pPr>
            <a:r>
              <a:rPr lang="en-US"/>
              <a:t>Questions?  Feel free to ask questions during the presentation too</a:t>
            </a:r>
            <a:endParaRPr/>
          </a:p>
          <a:p>
            <a:pPr indent="0" lvl="0" marL="0" rtl="0" algn="l">
              <a:lnSpc>
                <a:spcPct val="95000"/>
              </a:lnSpc>
              <a:spcBef>
                <a:spcPts val="1866"/>
              </a:spcBef>
              <a:spcAft>
                <a:spcPts val="0"/>
              </a:spcAft>
              <a:buSzPts val="24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7"/>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a:t>OER/ZTC/LCT improvements to date</a:t>
            </a:r>
            <a:endParaRPr/>
          </a:p>
        </p:txBody>
      </p:sp>
      <p:sp>
        <p:nvSpPr>
          <p:cNvPr id="236" name="Google Shape;236;p17"/>
          <p:cNvSpPr txBox="1"/>
          <p:nvPr>
            <p:ph idx="1" type="body"/>
          </p:nvPr>
        </p:nvSpPr>
        <p:spPr>
          <a:xfrm>
            <a:off x="1117309" y="1752600"/>
            <a:ext cx="10157354" cy="4800600"/>
          </a:xfrm>
          <a:prstGeom prst="rect">
            <a:avLst/>
          </a:prstGeom>
          <a:noFill/>
          <a:ln>
            <a:noFill/>
          </a:ln>
        </p:spPr>
        <p:txBody>
          <a:bodyPr anchorCtr="0" anchor="t" bIns="60925" lIns="121875" spcFirstLastPara="1" rIns="121875" wrap="square" tIns="60925">
            <a:normAutofit fontScale="25000" lnSpcReduction="20000"/>
          </a:bodyPr>
          <a:lstStyle/>
          <a:p>
            <a:pPr indent="-114300" lvl="0" marL="228600" rtl="0" algn="l">
              <a:lnSpc>
                <a:spcPct val="70000"/>
              </a:lnSpc>
              <a:spcBef>
                <a:spcPts val="0"/>
              </a:spcBef>
              <a:spcAft>
                <a:spcPts val="0"/>
              </a:spcAft>
              <a:buSzPct val="63063"/>
              <a:buNone/>
            </a:pPr>
            <a:r>
              <a:t/>
            </a:r>
            <a:endParaRPr b="1" sz="2400" u="sng">
              <a:solidFill>
                <a:schemeClr val="hlink"/>
              </a:solidFill>
              <a:hlinkClick r:id="rId3"/>
            </a:endParaRPr>
          </a:p>
          <a:p>
            <a:pPr indent="-299449" lvl="0" marL="304746" rtl="0" algn="l">
              <a:lnSpc>
                <a:spcPct val="70000"/>
              </a:lnSpc>
              <a:spcBef>
                <a:spcPts val="1800"/>
              </a:spcBef>
              <a:spcAft>
                <a:spcPts val="0"/>
              </a:spcAft>
              <a:buClr>
                <a:schemeClr val="dk1"/>
              </a:buClr>
              <a:buSzPct val="100000"/>
              <a:buChar char="▪"/>
            </a:pPr>
            <a:r>
              <a:rPr b="1" lang="en-US" sz="6865"/>
              <a:t>ZTC Chancellor’s Office grants applied for and received ($425,000)</a:t>
            </a:r>
            <a:endParaRPr b="1" sz="6865"/>
          </a:p>
          <a:p>
            <a:pPr indent="-299449" lvl="0" marL="304746" rtl="0" algn="l">
              <a:lnSpc>
                <a:spcPct val="70000"/>
              </a:lnSpc>
              <a:spcBef>
                <a:spcPts val="1800"/>
              </a:spcBef>
              <a:spcAft>
                <a:spcPts val="0"/>
              </a:spcAft>
              <a:buSzPct val="100000"/>
              <a:buChar char="▪"/>
            </a:pPr>
            <a:r>
              <a:rPr b="1" lang="en-US" sz="6865"/>
              <a:t>OER and Low-cost Canvas shell created to help faculty</a:t>
            </a:r>
            <a:endParaRPr b="1" sz="6865"/>
          </a:p>
          <a:p>
            <a:pPr indent="-299449" lvl="0" marL="304746" rtl="0" algn="l">
              <a:lnSpc>
                <a:spcPct val="70000"/>
              </a:lnSpc>
              <a:spcBef>
                <a:spcPts val="1800"/>
              </a:spcBef>
              <a:spcAft>
                <a:spcPts val="0"/>
              </a:spcAft>
              <a:buSzPct val="100000"/>
              <a:buChar char="▪"/>
            </a:pPr>
            <a:r>
              <a:rPr b="1" lang="en-US" sz="6865" u="sng">
                <a:solidFill>
                  <a:schemeClr val="hlink"/>
                </a:solidFill>
                <a:hlinkClick r:id="rId4"/>
              </a:rPr>
              <a:t>BP 4042</a:t>
            </a:r>
            <a:r>
              <a:rPr b="1" lang="en-US" sz="6865"/>
              <a:t> (OER and LCT) drafted and approved by the Board of Trustees</a:t>
            </a:r>
            <a:endParaRPr b="1" sz="6865"/>
          </a:p>
          <a:p>
            <a:pPr indent="-299449" lvl="0" marL="304746" rtl="0" algn="l">
              <a:lnSpc>
                <a:spcPct val="70000"/>
              </a:lnSpc>
              <a:spcBef>
                <a:spcPts val="1800"/>
              </a:spcBef>
              <a:spcAft>
                <a:spcPts val="0"/>
              </a:spcAft>
              <a:buSzPct val="100000"/>
              <a:buChar char="▪"/>
            </a:pPr>
            <a:r>
              <a:rPr b="1" lang="en-US" sz="6865"/>
              <a:t>Academic freedom language for HCFA contract (partial) drafted and ratified</a:t>
            </a:r>
            <a:endParaRPr b="1" sz="6865"/>
          </a:p>
          <a:p>
            <a:pPr indent="-299449" lvl="0" marL="304746" rtl="0" algn="l">
              <a:lnSpc>
                <a:spcPct val="70000"/>
              </a:lnSpc>
              <a:spcBef>
                <a:spcPts val="1800"/>
              </a:spcBef>
              <a:spcAft>
                <a:spcPts val="0"/>
              </a:spcAft>
              <a:buSzPct val="100000"/>
              <a:buChar char="▪"/>
            </a:pPr>
            <a:r>
              <a:rPr b="1" lang="en-US" sz="6865"/>
              <a:t>ZTC sections of Student Equity Plan/Guided Pathways drafted</a:t>
            </a:r>
            <a:endParaRPr b="1" sz="6865"/>
          </a:p>
          <a:p>
            <a:pPr indent="-223302" lvl="0" marL="228600" rtl="0" algn="l">
              <a:lnSpc>
                <a:spcPct val="70000"/>
              </a:lnSpc>
              <a:spcBef>
                <a:spcPts val="1800"/>
              </a:spcBef>
              <a:spcAft>
                <a:spcPts val="0"/>
              </a:spcAft>
              <a:buSzPct val="100000"/>
              <a:buChar char="▪"/>
            </a:pPr>
            <a:r>
              <a:rPr b="1" lang="en-US" sz="6865" u="sng">
                <a:solidFill>
                  <a:schemeClr val="hlink"/>
                </a:solidFill>
                <a:hlinkClick r:id="rId5"/>
              </a:rPr>
              <a:t>Affordable Textbook Options webpage </a:t>
            </a:r>
            <a:r>
              <a:rPr b="1" lang="en-US" sz="6865"/>
              <a:t>developed and published</a:t>
            </a:r>
            <a:endParaRPr b="1" sz="7265"/>
          </a:p>
          <a:p>
            <a:pPr indent="0" lvl="0" marL="25400" rtl="0" algn="l">
              <a:lnSpc>
                <a:spcPct val="70000"/>
              </a:lnSpc>
              <a:spcBef>
                <a:spcPts val="1800"/>
              </a:spcBef>
              <a:spcAft>
                <a:spcPts val="0"/>
              </a:spcAft>
              <a:buSzPts val="378"/>
              <a:buNone/>
            </a:pPr>
            <a:r>
              <a:t/>
            </a:r>
            <a:endParaRPr b="1" sz="6865"/>
          </a:p>
          <a:p>
            <a:pPr indent="-228615" lvl="0" marL="228600" rtl="0" algn="l">
              <a:lnSpc>
                <a:spcPct val="70000"/>
              </a:lnSpc>
              <a:spcBef>
                <a:spcPts val="0"/>
              </a:spcBef>
              <a:spcAft>
                <a:spcPts val="0"/>
              </a:spcAft>
              <a:buClr>
                <a:schemeClr val="dk1"/>
              </a:buClr>
              <a:buSzPct val="100000"/>
              <a:buChar char="▪"/>
            </a:pPr>
            <a:r>
              <a:rPr b="1" lang="en-US" sz="6865" u="sng">
                <a:solidFill>
                  <a:schemeClr val="hlink"/>
                </a:solidFill>
                <a:hlinkClick r:id="rId6"/>
              </a:rPr>
              <a:t>Senate Resolutions </a:t>
            </a:r>
            <a:r>
              <a:rPr b="1" lang="en-US" sz="6865"/>
              <a:t>drafted and approved</a:t>
            </a:r>
            <a:endParaRPr b="1" sz="6865"/>
          </a:p>
          <a:p>
            <a:pPr indent="-228615" lvl="0" marL="228600" rtl="0" algn="l">
              <a:lnSpc>
                <a:spcPct val="70000"/>
              </a:lnSpc>
              <a:spcBef>
                <a:spcPts val="1800"/>
              </a:spcBef>
              <a:spcAft>
                <a:spcPts val="0"/>
              </a:spcAft>
              <a:buClr>
                <a:schemeClr val="dk1"/>
              </a:buClr>
              <a:buSzPct val="100000"/>
              <a:buChar char="▪"/>
            </a:pPr>
            <a:r>
              <a:rPr b="1" lang="en-US" sz="6865" u="sng">
                <a:solidFill>
                  <a:schemeClr val="hlink"/>
                </a:solidFill>
                <a:hlinkClick r:id="rId7"/>
              </a:rPr>
              <a:t>Student </a:t>
            </a:r>
            <a:r>
              <a:rPr b="1" lang="en-US" sz="6865"/>
              <a:t>and </a:t>
            </a:r>
            <a:r>
              <a:rPr b="1" lang="en-US" sz="6865" u="sng">
                <a:solidFill>
                  <a:schemeClr val="hlink"/>
                </a:solidFill>
                <a:hlinkClick r:id="rId8"/>
              </a:rPr>
              <a:t>faculty</a:t>
            </a:r>
            <a:r>
              <a:rPr b="1" lang="en-US" sz="6865"/>
              <a:t> surveys administered</a:t>
            </a:r>
            <a:endParaRPr b="1" sz="6865"/>
          </a:p>
          <a:p>
            <a:pPr indent="-228615" lvl="0" marL="228600" rtl="0" algn="l">
              <a:lnSpc>
                <a:spcPct val="70000"/>
              </a:lnSpc>
              <a:spcBef>
                <a:spcPts val="1800"/>
              </a:spcBef>
              <a:spcAft>
                <a:spcPts val="0"/>
              </a:spcAft>
              <a:buClr>
                <a:schemeClr val="dk1"/>
              </a:buClr>
              <a:buSzPct val="100000"/>
              <a:buChar char="▪"/>
            </a:pPr>
            <a:r>
              <a:rPr b="1" lang="en-US" sz="6865" u="sng">
                <a:solidFill>
                  <a:schemeClr val="hlink"/>
                </a:solidFill>
                <a:hlinkClick r:id="rId9"/>
              </a:rPr>
              <a:t>List</a:t>
            </a:r>
            <a:r>
              <a:rPr b="1" lang="en-US" sz="6865"/>
              <a:t> of course sections that are ZTC/LCT created and posted</a:t>
            </a:r>
            <a:endParaRPr b="1" sz="6865"/>
          </a:p>
          <a:p>
            <a:pPr indent="-228615" lvl="0" marL="228600" rtl="0" algn="l">
              <a:lnSpc>
                <a:spcPct val="70000"/>
              </a:lnSpc>
              <a:spcBef>
                <a:spcPts val="1800"/>
              </a:spcBef>
              <a:spcAft>
                <a:spcPts val="0"/>
              </a:spcAft>
              <a:buClr>
                <a:schemeClr val="dk1"/>
              </a:buClr>
              <a:buSzPct val="100000"/>
              <a:buChar char="▪"/>
            </a:pPr>
            <a:r>
              <a:rPr b="1" lang="en-US" sz="6865" u="sng">
                <a:solidFill>
                  <a:schemeClr val="hlink"/>
                </a:solidFill>
                <a:hlinkClick r:id="rId10"/>
              </a:rPr>
              <a:t>Student newsletter</a:t>
            </a:r>
            <a:r>
              <a:rPr b="1" lang="en-US" sz="6865"/>
              <a:t> drafted, sent to students, and posted</a:t>
            </a:r>
            <a:endParaRPr b="1" sz="6865"/>
          </a:p>
          <a:p>
            <a:pPr indent="-159512" lvl="0" marL="228600" rtl="0" algn="l">
              <a:lnSpc>
                <a:spcPct val="70000"/>
              </a:lnSpc>
              <a:spcBef>
                <a:spcPts val="1800"/>
              </a:spcBef>
              <a:spcAft>
                <a:spcPts val="0"/>
              </a:spcAft>
              <a:buClr>
                <a:schemeClr val="dk1"/>
              </a:buClr>
              <a:buSzPct val="67574"/>
              <a:buChar char="▪"/>
            </a:pPr>
            <a:r>
              <a:t/>
            </a:r>
            <a:endParaRPr sz="2733"/>
          </a:p>
          <a:p>
            <a:pPr indent="-130175" lvl="0" marL="228600" rtl="0" algn="l">
              <a:lnSpc>
                <a:spcPct val="70000"/>
              </a:lnSpc>
              <a:spcBef>
                <a:spcPts val="1800"/>
              </a:spcBef>
              <a:spcAft>
                <a:spcPts val="0"/>
              </a:spcAft>
              <a:buClr>
                <a:schemeClr val="dk1"/>
              </a:buClr>
              <a:buSzPct val="43498"/>
              <a:buNone/>
            </a:pPr>
            <a:r>
              <a:t/>
            </a:r>
            <a:endParaRPr b="1" sz="2733"/>
          </a:p>
          <a:p>
            <a:pPr indent="0" lvl="0" marL="0" rtl="0" algn="l">
              <a:lnSpc>
                <a:spcPct val="70000"/>
              </a:lnSpc>
              <a:spcBef>
                <a:spcPts val="1800"/>
              </a:spcBef>
              <a:spcAft>
                <a:spcPts val="0"/>
              </a:spcAft>
              <a:buClr>
                <a:schemeClr val="dk1"/>
              </a:buClr>
              <a:buSzPct val="49549"/>
              <a:buNone/>
            </a:pPr>
            <a:r>
              <a:t/>
            </a:r>
            <a:endParaRPr b="1" sz="2400"/>
          </a:p>
          <a:p>
            <a:pPr indent="-163777" lvl="0" marL="304747" rtl="0" algn="l">
              <a:lnSpc>
                <a:spcPct val="95000"/>
              </a:lnSpc>
              <a:spcBef>
                <a:spcPts val="1866"/>
              </a:spcBef>
              <a:spcAft>
                <a:spcPts val="0"/>
              </a:spcAft>
              <a:buSzPct val="1000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9"/>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a:t>Academic Senate Resolutions</a:t>
            </a:r>
            <a:endParaRPr/>
          </a:p>
        </p:txBody>
      </p:sp>
      <p:sp>
        <p:nvSpPr>
          <p:cNvPr id="242" name="Google Shape;242;p19"/>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a:bodyPr>
          <a:lstStyle/>
          <a:p>
            <a:pPr indent="-228600" lvl="0" marL="228600" rtl="0" algn="l">
              <a:lnSpc>
                <a:spcPct val="90000"/>
              </a:lnSpc>
              <a:spcBef>
                <a:spcPts val="0"/>
              </a:spcBef>
              <a:spcAft>
                <a:spcPts val="0"/>
              </a:spcAft>
              <a:buClr>
                <a:schemeClr val="dk1"/>
              </a:buClr>
              <a:buSzPts val="2500"/>
              <a:buChar char="▪"/>
            </a:pPr>
            <a:r>
              <a:rPr lang="en-US" sz="2400" u="sng">
                <a:solidFill>
                  <a:schemeClr val="hlink"/>
                </a:solidFill>
                <a:hlinkClick r:id="rId3"/>
              </a:rPr>
              <a:t>19-3</a:t>
            </a:r>
            <a:r>
              <a:rPr lang="en-US" sz="2400" u="sng">
                <a:solidFill>
                  <a:schemeClr val="hlink"/>
                </a:solidFill>
                <a:hlinkClick r:id="rId4"/>
              </a:rPr>
              <a:t>:</a:t>
            </a:r>
            <a:r>
              <a:rPr b="1" lang="en-US" sz="2400"/>
              <a:t> </a:t>
            </a:r>
            <a:r>
              <a:rPr lang="en-US" sz="2400"/>
              <a:t>Defines Low-Cost textbooks as $40 or less; calls for identification of Low-Cost textbooks in the online course schedule</a:t>
            </a:r>
            <a:endParaRPr/>
          </a:p>
          <a:p>
            <a:pPr indent="0" lvl="0" marL="228600" rtl="0" algn="l">
              <a:lnSpc>
                <a:spcPct val="90000"/>
              </a:lnSpc>
              <a:spcBef>
                <a:spcPts val="0"/>
              </a:spcBef>
              <a:spcAft>
                <a:spcPts val="0"/>
              </a:spcAft>
              <a:buSzPts val="2400"/>
              <a:buNone/>
            </a:pPr>
            <a:r>
              <a:t/>
            </a:r>
            <a:endParaRPr sz="2400"/>
          </a:p>
          <a:p>
            <a:pPr indent="-228600" lvl="0" marL="228600" rtl="0" algn="l">
              <a:lnSpc>
                <a:spcPct val="90000"/>
              </a:lnSpc>
              <a:spcBef>
                <a:spcPts val="0"/>
              </a:spcBef>
              <a:spcAft>
                <a:spcPts val="0"/>
              </a:spcAft>
              <a:buClr>
                <a:schemeClr val="dk1"/>
              </a:buClr>
              <a:buSzPts val="2500"/>
              <a:buChar char="▪"/>
            </a:pPr>
            <a:r>
              <a:rPr lang="en-US" sz="2400" u="sng">
                <a:solidFill>
                  <a:schemeClr val="hlink"/>
                </a:solidFill>
                <a:hlinkClick r:id="rId5"/>
              </a:rPr>
              <a:t>21-4</a:t>
            </a:r>
            <a:r>
              <a:rPr lang="en-US" sz="2400"/>
              <a:t>: Supports the development of affordable textbook options, and </a:t>
            </a:r>
            <a:r>
              <a:rPr lang="en-US"/>
              <a:t>pathways to </a:t>
            </a:r>
            <a:r>
              <a:rPr lang="en-US" sz="2400"/>
              <a:t>ZTC/Low-Cost Degrees and Certificates</a:t>
            </a:r>
            <a:endParaRPr/>
          </a:p>
          <a:p>
            <a:pPr indent="0" lvl="0" marL="228600" rtl="0" algn="l">
              <a:lnSpc>
                <a:spcPct val="90000"/>
              </a:lnSpc>
              <a:spcBef>
                <a:spcPts val="0"/>
              </a:spcBef>
              <a:spcAft>
                <a:spcPts val="0"/>
              </a:spcAft>
              <a:buSzPts val="2400"/>
              <a:buNone/>
            </a:pPr>
            <a:r>
              <a:t/>
            </a:r>
            <a:endParaRPr sz="2400"/>
          </a:p>
          <a:p>
            <a:pPr indent="-228600" lvl="0" marL="228600" rtl="0" algn="l">
              <a:lnSpc>
                <a:spcPct val="90000"/>
              </a:lnSpc>
              <a:spcBef>
                <a:spcPts val="0"/>
              </a:spcBef>
              <a:spcAft>
                <a:spcPts val="0"/>
              </a:spcAft>
              <a:buSzPts val="2300"/>
              <a:buChar char="▪"/>
            </a:pPr>
            <a:r>
              <a:rPr lang="en-US" sz="2400" u="sng">
                <a:solidFill>
                  <a:schemeClr val="hlink"/>
                </a:solidFill>
                <a:hlinkClick r:id="rId6"/>
              </a:rPr>
              <a:t>22-4</a:t>
            </a:r>
            <a:r>
              <a:rPr lang="en-US" sz="2400"/>
              <a:t>: Authorizes Academic Senate OER Coordinator to work on the CCCCO ZTC grant funding</a:t>
            </a:r>
            <a:endParaRPr/>
          </a:p>
          <a:p>
            <a:pPr indent="-152347" lvl="0" marL="304747" rtl="0" algn="l">
              <a:lnSpc>
                <a:spcPct val="95000"/>
              </a:lnSpc>
              <a:spcBef>
                <a:spcPts val="1866"/>
              </a:spcBef>
              <a:spcAft>
                <a:spcPts val="0"/>
              </a:spcAft>
              <a:buSzPts val="24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0"/>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u="sng">
                <a:solidFill>
                  <a:schemeClr val="hlink"/>
                </a:solidFill>
                <a:hlinkClick r:id="rId3"/>
              </a:rPr>
              <a:t>Student survey </a:t>
            </a:r>
            <a:r>
              <a:rPr lang="en-US"/>
              <a:t>(752 responses, fall 2023)</a:t>
            </a:r>
            <a:endParaRPr/>
          </a:p>
        </p:txBody>
      </p:sp>
      <p:sp>
        <p:nvSpPr>
          <p:cNvPr id="248" name="Google Shape;248;p20"/>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a:bodyPr>
          <a:lstStyle/>
          <a:p>
            <a:pPr indent="-228600" lvl="0" marL="228600" rtl="0" algn="l">
              <a:lnSpc>
                <a:spcPct val="90000"/>
              </a:lnSpc>
              <a:spcBef>
                <a:spcPts val="0"/>
              </a:spcBef>
              <a:spcAft>
                <a:spcPts val="0"/>
              </a:spcAft>
              <a:buClr>
                <a:srgbClr val="FF0000"/>
              </a:buClr>
              <a:buSzPts val="2400"/>
              <a:buChar char="▪"/>
            </a:pPr>
            <a:r>
              <a:rPr lang="en-US" sz="2400">
                <a:solidFill>
                  <a:srgbClr val="FF0000"/>
                </a:solidFill>
              </a:rPr>
              <a:t>25.5</a:t>
            </a:r>
            <a:r>
              <a:rPr lang="en-US" sz="2400"/>
              <a:t>% of students pay $200 for textbooks each semester, and </a:t>
            </a:r>
            <a:r>
              <a:rPr lang="en-US" sz="2400">
                <a:solidFill>
                  <a:srgbClr val="FF0000"/>
                </a:solidFill>
              </a:rPr>
              <a:t>21</a:t>
            </a:r>
            <a:r>
              <a:rPr lang="en-US" sz="2400"/>
              <a:t>% pay more than $300</a:t>
            </a:r>
            <a:endParaRPr/>
          </a:p>
          <a:p>
            <a:pPr indent="-228600" lvl="0" marL="228600" rtl="0" algn="l">
              <a:lnSpc>
                <a:spcPct val="90000"/>
              </a:lnSpc>
              <a:spcBef>
                <a:spcPts val="1800"/>
              </a:spcBef>
              <a:spcAft>
                <a:spcPts val="0"/>
              </a:spcAft>
              <a:buClr>
                <a:srgbClr val="FF0000"/>
              </a:buClr>
              <a:buSzPts val="2400"/>
              <a:buChar char="▪"/>
            </a:pPr>
            <a:r>
              <a:rPr lang="en-US" sz="2400">
                <a:solidFill>
                  <a:srgbClr val="FF0000"/>
                </a:solidFill>
              </a:rPr>
              <a:t>32.5</a:t>
            </a:r>
            <a:r>
              <a:rPr lang="en-US" sz="2400"/>
              <a:t>% of students have avoided carrying a full load (12 units) because they could not afford the textbooks</a:t>
            </a:r>
            <a:endParaRPr/>
          </a:p>
          <a:p>
            <a:pPr indent="-228600" lvl="0" marL="228600" rtl="0" algn="l">
              <a:lnSpc>
                <a:spcPct val="90000"/>
              </a:lnSpc>
              <a:spcBef>
                <a:spcPts val="1800"/>
              </a:spcBef>
              <a:spcAft>
                <a:spcPts val="0"/>
              </a:spcAft>
              <a:buClr>
                <a:srgbClr val="FF0000"/>
              </a:buClr>
              <a:buSzPts val="2400"/>
              <a:buChar char="▪"/>
            </a:pPr>
            <a:r>
              <a:rPr lang="en-US" sz="2400">
                <a:solidFill>
                  <a:srgbClr val="FF0000"/>
                </a:solidFill>
              </a:rPr>
              <a:t>94</a:t>
            </a:r>
            <a:r>
              <a:rPr lang="en-US" sz="2400"/>
              <a:t>% would choose a course that adopted a free or Low-Cost textbook over a course that did not</a:t>
            </a:r>
            <a:endParaRPr/>
          </a:p>
          <a:p>
            <a:pPr indent="-228600" lvl="0" marL="228600" rtl="0" algn="l">
              <a:lnSpc>
                <a:spcPct val="90000"/>
              </a:lnSpc>
              <a:spcBef>
                <a:spcPts val="1800"/>
              </a:spcBef>
              <a:spcAft>
                <a:spcPts val="0"/>
              </a:spcAft>
              <a:buClr>
                <a:srgbClr val="FF0000"/>
              </a:buClr>
              <a:buSzPts val="2400"/>
              <a:buChar char="▪"/>
            </a:pPr>
            <a:r>
              <a:rPr lang="en-US" sz="2400">
                <a:solidFill>
                  <a:srgbClr val="FF0000"/>
                </a:solidFill>
              </a:rPr>
              <a:t>54</a:t>
            </a:r>
            <a:r>
              <a:rPr lang="en-US" sz="2400"/>
              <a:t>% of students say it is </a:t>
            </a:r>
            <a:r>
              <a:rPr lang="en-US" sz="2400">
                <a:highlight>
                  <a:srgbClr val="FFFF00"/>
                </a:highlight>
              </a:rPr>
              <a:t>not easy </a:t>
            </a:r>
            <a:r>
              <a:rPr lang="en-US" sz="2400"/>
              <a:t>to find courses that adopted free or Low-Cost textbooks in the online course schedule</a:t>
            </a:r>
            <a:endParaRPr/>
          </a:p>
          <a:p>
            <a:pPr indent="-152347" lvl="0" marL="304747" rtl="0" algn="l">
              <a:lnSpc>
                <a:spcPct val="95000"/>
              </a:lnSpc>
              <a:spcBef>
                <a:spcPts val="1866"/>
              </a:spcBef>
              <a:spcAft>
                <a:spcPts val="0"/>
              </a:spcAft>
              <a:buSzPts val="24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1"/>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u="sng">
                <a:solidFill>
                  <a:schemeClr val="hlink"/>
                </a:solidFill>
                <a:hlinkClick r:id="rId3"/>
              </a:rPr>
              <a:t>Faculty survey </a:t>
            </a:r>
            <a:r>
              <a:rPr lang="en-US"/>
              <a:t>(spring 2023)</a:t>
            </a:r>
            <a:endParaRPr/>
          </a:p>
        </p:txBody>
      </p:sp>
      <p:pic>
        <p:nvPicPr>
          <p:cNvPr id="254" name="Google Shape;254;p21"/>
          <p:cNvPicPr preferRelativeResize="0"/>
          <p:nvPr>
            <p:ph idx="1" type="body"/>
          </p:nvPr>
        </p:nvPicPr>
        <p:blipFill rotWithShape="1">
          <a:blip r:embed="rId4">
            <a:alphaModFix/>
          </a:blip>
          <a:srcRect b="0" l="0" r="0" t="0"/>
          <a:stretch/>
        </p:blipFill>
        <p:spPr>
          <a:xfrm>
            <a:off x="2682888" y="2005162"/>
            <a:ext cx="7026249" cy="38636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2"/>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a:t>Identification of ZTC/LCT sections</a:t>
            </a:r>
            <a:endParaRPr/>
          </a:p>
        </p:txBody>
      </p:sp>
      <p:sp>
        <p:nvSpPr>
          <p:cNvPr id="260" name="Google Shape;260;p22"/>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a:bodyPr>
          <a:lstStyle/>
          <a:p>
            <a:pPr indent="-228600" lvl="0" marL="228600" rtl="0" algn="l">
              <a:lnSpc>
                <a:spcPct val="90000"/>
              </a:lnSpc>
              <a:spcBef>
                <a:spcPts val="0"/>
              </a:spcBef>
              <a:spcAft>
                <a:spcPts val="0"/>
              </a:spcAft>
              <a:buClr>
                <a:schemeClr val="dk1"/>
              </a:buClr>
              <a:buSzPts val="2000"/>
              <a:buChar char="▪"/>
            </a:pPr>
            <a:r>
              <a:rPr lang="en-US" u="sng">
                <a:solidFill>
                  <a:schemeClr val="hlink"/>
                </a:solidFill>
                <a:hlinkClick r:id="rId3"/>
              </a:rPr>
              <a:t>List created </a:t>
            </a:r>
            <a:r>
              <a:rPr lang="en-US"/>
              <a:t>using the search function of PAWS self-service and faculty reporting</a:t>
            </a:r>
            <a:endParaRPr/>
          </a:p>
          <a:p>
            <a:pPr indent="-228600" lvl="0" marL="228600" rtl="0" algn="l">
              <a:lnSpc>
                <a:spcPct val="90000"/>
              </a:lnSpc>
              <a:spcBef>
                <a:spcPts val="1800"/>
              </a:spcBef>
              <a:spcAft>
                <a:spcPts val="0"/>
              </a:spcAft>
              <a:buClr>
                <a:schemeClr val="dk1"/>
              </a:buClr>
              <a:buSzPts val="2000"/>
              <a:buChar char="▪"/>
            </a:pPr>
            <a:r>
              <a:rPr lang="en-US"/>
              <a:t>List is posted on the Affordable Textbook Options page</a:t>
            </a:r>
            <a:endParaRPr/>
          </a:p>
          <a:p>
            <a:pPr indent="-152347" lvl="0" marL="304747" rtl="0" algn="l">
              <a:lnSpc>
                <a:spcPct val="95000"/>
              </a:lnSpc>
              <a:spcBef>
                <a:spcPts val="1866"/>
              </a:spcBef>
              <a:spcAft>
                <a:spcPts val="0"/>
              </a:spcAft>
              <a:buSzPts val="2400"/>
              <a:buNone/>
            </a:pPr>
            <a:r>
              <a:t/>
            </a:r>
            <a:endParaRPr/>
          </a:p>
        </p:txBody>
      </p:sp>
      <p:pic>
        <p:nvPicPr>
          <p:cNvPr id="261" name="Google Shape;261;p22"/>
          <p:cNvPicPr preferRelativeResize="0"/>
          <p:nvPr/>
        </p:nvPicPr>
        <p:blipFill rotWithShape="1">
          <a:blip r:embed="rId4">
            <a:alphaModFix/>
          </a:blip>
          <a:srcRect b="0" l="0" r="0" t="0"/>
          <a:stretch/>
        </p:blipFill>
        <p:spPr>
          <a:xfrm>
            <a:off x="3351212" y="3429000"/>
            <a:ext cx="5334462" cy="294919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3"/>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a:t>Canvas shell for faculty</a:t>
            </a:r>
            <a:endParaRPr/>
          </a:p>
        </p:txBody>
      </p:sp>
      <p:sp>
        <p:nvSpPr>
          <p:cNvPr id="267" name="Google Shape;267;p23"/>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a:bodyPr>
          <a:lstStyle/>
          <a:p>
            <a:pPr indent="-228600" lvl="0" marL="228600" rtl="0" algn="l">
              <a:lnSpc>
                <a:spcPct val="90000"/>
              </a:lnSpc>
              <a:spcBef>
                <a:spcPts val="0"/>
              </a:spcBef>
              <a:spcAft>
                <a:spcPts val="0"/>
              </a:spcAft>
              <a:buClr>
                <a:schemeClr val="dk1"/>
              </a:buClr>
              <a:buSzPts val="2000"/>
              <a:buChar char="▪"/>
            </a:pPr>
            <a:r>
              <a:rPr lang="en-US"/>
              <a:t>Resources for faculty including OER and Low-Cost repositories, resolutions, surveys and survey results, available webinars and listservs</a:t>
            </a:r>
            <a:endParaRPr/>
          </a:p>
          <a:p>
            <a:pPr indent="-228600" lvl="0" marL="228600" rtl="0" algn="l">
              <a:lnSpc>
                <a:spcPct val="90000"/>
              </a:lnSpc>
              <a:spcBef>
                <a:spcPts val="1800"/>
              </a:spcBef>
              <a:spcAft>
                <a:spcPts val="0"/>
              </a:spcAft>
              <a:buClr>
                <a:schemeClr val="dk1"/>
              </a:buClr>
              <a:buSzPts val="2000"/>
              <a:buChar char="▪"/>
            </a:pPr>
            <a:r>
              <a:rPr lang="en-US"/>
              <a:t>Hands-on help anytime it is needed</a:t>
            </a:r>
            <a:endParaRPr/>
          </a:p>
          <a:p>
            <a:pPr indent="-228600" lvl="0" marL="228600" rtl="0" algn="l">
              <a:lnSpc>
                <a:spcPct val="90000"/>
              </a:lnSpc>
              <a:spcBef>
                <a:spcPts val="1800"/>
              </a:spcBef>
              <a:spcAft>
                <a:spcPts val="0"/>
              </a:spcAft>
              <a:buClr>
                <a:schemeClr val="dk1"/>
              </a:buClr>
              <a:buSzPts val="2000"/>
              <a:buChar char="▪"/>
            </a:pPr>
            <a:r>
              <a:rPr lang="en-US"/>
              <a:t>Announcements to update faculty on OER and Low-Cost issues</a:t>
            </a:r>
            <a:endParaRPr/>
          </a:p>
          <a:p>
            <a:pPr indent="-152347" lvl="0" marL="304747" rtl="0" algn="l">
              <a:lnSpc>
                <a:spcPct val="95000"/>
              </a:lnSpc>
              <a:spcBef>
                <a:spcPts val="1866"/>
              </a:spcBef>
              <a:spcAft>
                <a:spcPts val="0"/>
              </a:spcAft>
              <a:buSzPts val="2400"/>
              <a:buNone/>
            </a:pPr>
            <a:r>
              <a:t/>
            </a:r>
            <a:endParaRPr/>
          </a:p>
        </p:txBody>
      </p:sp>
      <p:pic>
        <p:nvPicPr>
          <p:cNvPr id="268" name="Google Shape;268;p23"/>
          <p:cNvPicPr preferRelativeResize="0"/>
          <p:nvPr/>
        </p:nvPicPr>
        <p:blipFill rotWithShape="1">
          <a:blip r:embed="rId3">
            <a:alphaModFix/>
          </a:blip>
          <a:srcRect b="0" l="0" r="0" t="0"/>
          <a:stretch/>
        </p:blipFill>
        <p:spPr>
          <a:xfrm>
            <a:off x="4398815" y="4213670"/>
            <a:ext cx="3391194" cy="218713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4"/>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a:t>Suggested OER/ZTC/LCT improvements</a:t>
            </a:r>
            <a:endParaRPr/>
          </a:p>
        </p:txBody>
      </p:sp>
      <p:sp>
        <p:nvSpPr>
          <p:cNvPr id="274" name="Google Shape;274;p24"/>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a:bodyPr>
          <a:lstStyle/>
          <a:p>
            <a:pPr indent="-304747" lvl="0" marL="304747" rtl="0" algn="l">
              <a:lnSpc>
                <a:spcPct val="95000"/>
              </a:lnSpc>
              <a:spcBef>
                <a:spcPts val="0"/>
              </a:spcBef>
              <a:spcAft>
                <a:spcPts val="0"/>
              </a:spcAft>
              <a:buSzPts val="2400"/>
              <a:buChar char="•"/>
            </a:pPr>
            <a:r>
              <a:rPr lang="en-US"/>
              <a:t>Designate ZTC/LCT when scheduling, instead of via a separate survey</a:t>
            </a:r>
            <a:endParaRPr/>
          </a:p>
          <a:p>
            <a:pPr indent="-304747" lvl="0" marL="304747" rtl="0" algn="l">
              <a:lnSpc>
                <a:spcPct val="95000"/>
              </a:lnSpc>
              <a:spcBef>
                <a:spcPts val="1866"/>
              </a:spcBef>
              <a:spcAft>
                <a:spcPts val="0"/>
              </a:spcAft>
              <a:buSzPts val="2400"/>
              <a:buChar char="•"/>
            </a:pPr>
            <a:r>
              <a:rPr lang="en-US"/>
              <a:t>Share bookstore’s adoption list </a:t>
            </a:r>
            <a:endParaRPr/>
          </a:p>
          <a:p>
            <a:pPr indent="-304747" lvl="0" marL="304747" rtl="0" algn="l">
              <a:lnSpc>
                <a:spcPct val="95000"/>
              </a:lnSpc>
              <a:spcBef>
                <a:spcPts val="1866"/>
              </a:spcBef>
              <a:spcAft>
                <a:spcPts val="0"/>
              </a:spcAft>
              <a:buSzPts val="2400"/>
              <a:buChar char="•"/>
            </a:pPr>
            <a:r>
              <a:rPr lang="en-US"/>
              <a:t>Improve online course schedule by making it searchable for ZTC/LCT, highlighting LCT with a separate logo, getting rid of bookstore link to pricing</a:t>
            </a:r>
            <a:endParaRPr/>
          </a:p>
          <a:p>
            <a:pPr indent="-304747" lvl="0" marL="304747" rtl="0" algn="l">
              <a:lnSpc>
                <a:spcPct val="95000"/>
              </a:lnSpc>
              <a:spcBef>
                <a:spcPts val="1866"/>
              </a:spcBef>
              <a:spcAft>
                <a:spcPts val="0"/>
              </a:spcAft>
              <a:buSzPts val="2400"/>
              <a:buChar char="•"/>
            </a:pPr>
            <a:r>
              <a:rPr lang="en-US"/>
              <a:t>Advertise and promote ZTC and LCT, especially during registration</a:t>
            </a:r>
            <a:endParaRPr/>
          </a:p>
          <a:p>
            <a:pPr indent="-304747" lvl="0" marL="304747" rtl="0" algn="l">
              <a:lnSpc>
                <a:spcPct val="95000"/>
              </a:lnSpc>
              <a:spcBef>
                <a:spcPts val="1866"/>
              </a:spcBef>
              <a:spcAft>
                <a:spcPts val="0"/>
              </a:spcAft>
              <a:buSzPts val="2400"/>
              <a:buChar char="•"/>
            </a:pPr>
            <a:r>
              <a:rPr lang="en-US"/>
              <a:t>Provide faculty incentives to adopt OER and LCT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5"/>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a:t>Chancellor’s Office Grants</a:t>
            </a:r>
            <a:endParaRPr/>
          </a:p>
        </p:txBody>
      </p:sp>
      <p:sp>
        <p:nvSpPr>
          <p:cNvPr id="280" name="Google Shape;280;p25"/>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a:bodyPr>
          <a:lstStyle/>
          <a:p>
            <a:pPr indent="-304747" lvl="0" marL="304747" rtl="0" algn="l">
              <a:lnSpc>
                <a:spcPct val="95000"/>
              </a:lnSpc>
              <a:spcBef>
                <a:spcPts val="0"/>
              </a:spcBef>
              <a:spcAft>
                <a:spcPts val="0"/>
              </a:spcAft>
              <a:buSzPts val="2400"/>
              <a:buChar char="•"/>
            </a:pPr>
            <a:r>
              <a:rPr lang="en-US"/>
              <a:t>Implementation and acceleration grants applied for and received in the total amount of $425,000</a:t>
            </a:r>
            <a:endParaRPr/>
          </a:p>
          <a:p>
            <a:pPr indent="-304747" lvl="0" marL="304747" rtl="0" algn="l">
              <a:lnSpc>
                <a:spcPct val="95000"/>
              </a:lnSpc>
              <a:spcBef>
                <a:spcPts val="1866"/>
              </a:spcBef>
              <a:spcAft>
                <a:spcPts val="0"/>
              </a:spcAft>
              <a:buSzPts val="2400"/>
              <a:buChar char="•"/>
            </a:pPr>
            <a:r>
              <a:rPr lang="en-US"/>
              <a:t>Implementation grant: $20,000 for planning and $180,000 to develop ZTC pathways to the COM ADT and a noncredit Workforce and Academic Readiness Certificate</a:t>
            </a:r>
            <a:endParaRPr/>
          </a:p>
          <a:p>
            <a:pPr indent="-304747" lvl="0" marL="304747" rtl="0" algn="l">
              <a:lnSpc>
                <a:spcPct val="95000"/>
              </a:lnSpc>
              <a:spcBef>
                <a:spcPts val="1866"/>
              </a:spcBef>
              <a:spcAft>
                <a:spcPts val="0"/>
              </a:spcAft>
              <a:buSzPts val="2400"/>
              <a:buChar char="•"/>
            </a:pPr>
            <a:r>
              <a:rPr lang="en-US"/>
              <a:t>Acceleration grant: $200,000 to develop ZTC pathway to the First Line Supervisor Certificate</a:t>
            </a:r>
            <a:endParaRPr/>
          </a:p>
          <a:p>
            <a:pPr indent="-304747" lvl="0" marL="304747" rtl="0" algn="l">
              <a:lnSpc>
                <a:spcPct val="95000"/>
              </a:lnSpc>
              <a:spcBef>
                <a:spcPts val="1866"/>
              </a:spcBef>
              <a:spcAft>
                <a:spcPts val="0"/>
              </a:spcAft>
              <a:buSzPts val="2400"/>
              <a:buChar char="•"/>
            </a:pPr>
            <a:r>
              <a:rPr lang="en-US"/>
              <a:t>Acceleration grant: an initial $25,000 to work in a cohort with one or more CCC on a ZTC pathway to the ADJ AS-T and ADJ Certificate, with IDEA infused in the OER</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1"/>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a:t>Grant progress</a:t>
            </a:r>
            <a:endParaRPr/>
          </a:p>
        </p:txBody>
      </p:sp>
      <p:sp>
        <p:nvSpPr>
          <p:cNvPr id="286" name="Google Shape;286;p31"/>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fontScale="70000" lnSpcReduction="20000"/>
          </a:bodyPr>
          <a:lstStyle/>
          <a:p>
            <a:pPr indent="-332191" lvl="0" marL="406400" rtl="0" algn="l">
              <a:lnSpc>
                <a:spcPct val="95000"/>
              </a:lnSpc>
              <a:spcBef>
                <a:spcPts val="0"/>
              </a:spcBef>
              <a:spcAft>
                <a:spcPts val="0"/>
              </a:spcAft>
              <a:buSzPct val="113418"/>
              <a:buChar char="•"/>
            </a:pPr>
            <a:r>
              <a:rPr b="1" lang="en-US" sz="3061"/>
              <a:t>COM ADT: completed, may require tweaking</a:t>
            </a:r>
            <a:endParaRPr b="1" sz="3061"/>
          </a:p>
          <a:p>
            <a:pPr indent="-332191" lvl="0" marL="406400" rtl="0" algn="l">
              <a:lnSpc>
                <a:spcPct val="95000"/>
              </a:lnSpc>
              <a:spcBef>
                <a:spcPts val="0"/>
              </a:spcBef>
              <a:spcAft>
                <a:spcPts val="0"/>
              </a:spcAft>
              <a:buSzPct val="113418"/>
              <a:buChar char="•"/>
            </a:pPr>
            <a:r>
              <a:rPr b="1" lang="en-US" sz="3061" u="sng">
                <a:solidFill>
                  <a:schemeClr val="hlink"/>
                </a:solidFill>
                <a:hlinkClick r:id="rId3"/>
              </a:rPr>
              <a:t>WARC Noncredit CT</a:t>
            </a:r>
            <a:r>
              <a:rPr b="1" lang="en-US" sz="3061"/>
              <a:t>: draft narratives in progress (new program)</a:t>
            </a:r>
            <a:endParaRPr b="1" sz="3061"/>
          </a:p>
          <a:p>
            <a:pPr indent="-332191" lvl="0" marL="406400" rtl="0" algn="l">
              <a:lnSpc>
                <a:spcPct val="95000"/>
              </a:lnSpc>
              <a:spcBef>
                <a:spcPts val="0"/>
              </a:spcBef>
              <a:spcAft>
                <a:spcPts val="0"/>
              </a:spcAft>
              <a:buSzPct val="113418"/>
              <a:buChar char="•"/>
            </a:pPr>
            <a:r>
              <a:rPr b="1" lang="en-US" sz="3061"/>
              <a:t>First Line Supervisor: two courses needed to reach ZTC status (BUS 42, BUS 194)</a:t>
            </a:r>
            <a:endParaRPr b="1" sz="3061"/>
          </a:p>
          <a:p>
            <a:pPr indent="-332191" lvl="0" marL="406400" rtl="0" algn="l">
              <a:lnSpc>
                <a:spcPct val="95000"/>
              </a:lnSpc>
              <a:spcBef>
                <a:spcPts val="0"/>
              </a:spcBef>
              <a:spcAft>
                <a:spcPts val="0"/>
              </a:spcAft>
              <a:buSzPct val="113418"/>
              <a:buChar char="•"/>
            </a:pPr>
            <a:r>
              <a:rPr b="1" lang="en-US" sz="3061"/>
              <a:t>ADJ AS-T/CT: waiting for instruction from Chancellor’s Office about working in a cohort </a:t>
            </a:r>
            <a:endParaRPr b="1" sz="3061"/>
          </a:p>
          <a:p>
            <a:pPr indent="-332191" lvl="0" marL="406400" rtl="0" algn="l">
              <a:lnSpc>
                <a:spcPct val="95000"/>
              </a:lnSpc>
              <a:spcBef>
                <a:spcPts val="0"/>
              </a:spcBef>
              <a:spcAft>
                <a:spcPts val="0"/>
              </a:spcAft>
              <a:buSzPct val="113418"/>
              <a:buChar char="•"/>
            </a:pPr>
            <a:r>
              <a:rPr b="1" lang="en-US" sz="3061"/>
              <a:t>Applications for funding: developed and awaiting approval</a:t>
            </a:r>
            <a:endParaRPr b="1" sz="3061"/>
          </a:p>
          <a:p>
            <a:pPr indent="-332191" lvl="0" marL="406400" rtl="0" algn="l">
              <a:lnSpc>
                <a:spcPct val="95000"/>
              </a:lnSpc>
              <a:spcBef>
                <a:spcPts val="0"/>
              </a:spcBef>
              <a:spcAft>
                <a:spcPts val="0"/>
              </a:spcAft>
              <a:buSzPct val="113418"/>
              <a:buChar char="•"/>
            </a:pPr>
            <a:r>
              <a:rPr b="1" lang="en-US" sz="3061"/>
              <a:t>Compensation available: </a:t>
            </a:r>
            <a:r>
              <a:rPr b="1" lang="en-US" sz="3061">
                <a:solidFill>
                  <a:srgbClr val="38761D"/>
                </a:solidFill>
              </a:rPr>
              <a:t>$10,000 to create and adopt OER for 5 years, $7,500 to update and adopt OER for 5 years, $5,000 to revise course to adopt OER for five years, $2,500 to continue with OER for 5 years</a:t>
            </a:r>
            <a:endParaRPr b="1" sz="3061">
              <a:solidFill>
                <a:srgbClr val="38761D"/>
              </a:solidFill>
            </a:endParaRPr>
          </a:p>
          <a:p>
            <a:pPr indent="-382991" lvl="0" marL="457200" rtl="0" algn="l">
              <a:lnSpc>
                <a:spcPct val="95000"/>
              </a:lnSpc>
              <a:spcBef>
                <a:spcPts val="0"/>
              </a:spcBef>
              <a:spcAft>
                <a:spcPts val="0"/>
              </a:spcAft>
              <a:buSzPct val="113418"/>
              <a:buChar char="▪"/>
            </a:pPr>
            <a:r>
              <a:rPr b="1" lang="en-US" sz="3061"/>
              <a:t>Work must be completed in the future; no compensation for past work</a:t>
            </a:r>
            <a:endParaRPr b="1" sz="3061"/>
          </a:p>
          <a:p>
            <a:pPr indent="-382991" lvl="0" marL="457200" rtl="0" algn="l">
              <a:lnSpc>
                <a:spcPct val="95000"/>
              </a:lnSpc>
              <a:spcBef>
                <a:spcPts val="0"/>
              </a:spcBef>
              <a:spcAft>
                <a:spcPts val="0"/>
              </a:spcAft>
              <a:buSzPct val="113418"/>
              <a:buChar char="▪"/>
            </a:pPr>
            <a:r>
              <a:rPr b="1" lang="en-US" sz="3061"/>
              <a:t>CCCCO preference is for nonduplication, disciplines with the highest textbook costs, general education courses</a:t>
            </a:r>
            <a:endParaRPr b="1" sz="3061"/>
          </a:p>
          <a:p>
            <a:pPr indent="-163777" lvl="0" marL="304747" rtl="0" algn="l">
              <a:lnSpc>
                <a:spcPct val="95000"/>
              </a:lnSpc>
              <a:spcBef>
                <a:spcPts val="1800"/>
              </a:spcBef>
              <a:spcAft>
                <a:spcPts val="0"/>
              </a:spcAft>
              <a:buSzPct val="100000"/>
              <a:buNone/>
            </a:pPr>
            <a:r>
              <a:t/>
            </a:r>
            <a:endParaRPr/>
          </a:p>
          <a:p>
            <a:pPr indent="-163777" lvl="0" marL="304747" rtl="0" algn="l">
              <a:lnSpc>
                <a:spcPct val="95000"/>
              </a:lnSpc>
              <a:spcBef>
                <a:spcPts val="1866"/>
              </a:spcBef>
              <a:spcAft>
                <a:spcPts val="0"/>
              </a:spcAft>
              <a:buSzPct val="1000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2"/>
          <p:cNvSpPr txBox="1"/>
          <p:nvPr>
            <p:ph type="ctrTitle"/>
          </p:nvPr>
        </p:nvSpPr>
        <p:spPr>
          <a:xfrm>
            <a:off x="4879346" y="1498601"/>
            <a:ext cx="7008574" cy="3298825"/>
          </a:xfrm>
          <a:prstGeom prst="rect">
            <a:avLst/>
          </a:prstGeom>
          <a:noFill/>
          <a:ln>
            <a:noFill/>
          </a:ln>
        </p:spPr>
        <p:txBody>
          <a:bodyPr anchorCtr="0" anchor="b" bIns="60925" lIns="121875" spcFirstLastPara="1" rIns="121875" wrap="square" tIns="60925">
            <a:normAutofit/>
          </a:bodyPr>
          <a:lstStyle/>
          <a:p>
            <a:pPr indent="0" lvl="0" marL="0" rtl="0" algn="l">
              <a:lnSpc>
                <a:spcPct val="90000"/>
              </a:lnSpc>
              <a:spcBef>
                <a:spcPts val="0"/>
              </a:spcBef>
              <a:spcAft>
                <a:spcPts val="0"/>
              </a:spcAft>
              <a:buClr>
                <a:schemeClr val="dk2"/>
              </a:buClr>
              <a:buSzPts val="5400"/>
              <a:buFont typeface="Century Gothic"/>
              <a:buNone/>
            </a:pPr>
            <a:r>
              <a:rPr lang="en-US"/>
              <a:t>Questions?</a:t>
            </a:r>
            <a:endParaRPr/>
          </a:p>
        </p:txBody>
      </p:sp>
      <p:sp>
        <p:nvSpPr>
          <p:cNvPr id="292" name="Google Shape;292;p32"/>
          <p:cNvSpPr txBox="1"/>
          <p:nvPr>
            <p:ph idx="1" type="subTitle"/>
          </p:nvPr>
        </p:nvSpPr>
        <p:spPr>
          <a:xfrm>
            <a:off x="4879346" y="4927600"/>
            <a:ext cx="7008574" cy="1244600"/>
          </a:xfrm>
          <a:prstGeom prst="rect">
            <a:avLst/>
          </a:prstGeom>
          <a:noFill/>
          <a:ln>
            <a:noFill/>
          </a:ln>
        </p:spPr>
        <p:txBody>
          <a:bodyPr anchorCtr="0" anchor="t" bIns="60925" lIns="121875" spcFirstLastPara="1" rIns="121875" wrap="square" tIns="60925">
            <a:normAutofit/>
          </a:bodyPr>
          <a:lstStyle/>
          <a:p>
            <a:pPr indent="0" lvl="0" marL="0" rtl="0" algn="l">
              <a:lnSpc>
                <a:spcPct val="95000"/>
              </a:lnSpc>
              <a:spcBef>
                <a:spcPts val="0"/>
              </a:spcBef>
              <a:spcAft>
                <a:spcPts val="0"/>
              </a:spcAft>
              <a:buSzPts val="2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a:t>Open Educational Resources (OER)definition</a:t>
            </a:r>
            <a:endParaRPr/>
          </a:p>
        </p:txBody>
      </p:sp>
      <p:sp>
        <p:nvSpPr>
          <p:cNvPr id="117" name="Google Shape;117;p3"/>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a:bodyPr>
          <a:lstStyle/>
          <a:p>
            <a:pPr indent="-304747" lvl="0" marL="304747" rtl="0" algn="l">
              <a:lnSpc>
                <a:spcPct val="95000"/>
              </a:lnSpc>
              <a:spcBef>
                <a:spcPts val="0"/>
              </a:spcBef>
              <a:spcAft>
                <a:spcPts val="0"/>
              </a:spcAft>
              <a:buSzPts val="2400"/>
              <a:buChar char="•"/>
            </a:pPr>
            <a:r>
              <a:rPr lang="en-US"/>
              <a:t>Teaching, learning, and research resources in any medium</a:t>
            </a:r>
            <a:endParaRPr/>
          </a:p>
          <a:p>
            <a:pPr indent="-304747" lvl="0" marL="304747" rtl="0" algn="l">
              <a:lnSpc>
                <a:spcPct val="95000"/>
              </a:lnSpc>
              <a:spcBef>
                <a:spcPts val="1866"/>
              </a:spcBef>
              <a:spcAft>
                <a:spcPts val="0"/>
              </a:spcAft>
              <a:buSzPts val="2400"/>
              <a:buChar char="•"/>
            </a:pPr>
            <a:r>
              <a:rPr lang="en-US"/>
              <a:t>Openly licensed, generally with </a:t>
            </a:r>
            <a:r>
              <a:rPr lang="en-US" u="sng">
                <a:solidFill>
                  <a:schemeClr val="hlink"/>
                </a:solidFill>
                <a:hlinkClick r:id="rId3"/>
              </a:rPr>
              <a:t>Creative Commons licensing</a:t>
            </a:r>
            <a:endParaRPr/>
          </a:p>
          <a:p>
            <a:pPr indent="-304747" lvl="0" marL="304747" rtl="0" algn="l">
              <a:lnSpc>
                <a:spcPct val="95000"/>
              </a:lnSpc>
              <a:spcBef>
                <a:spcPts val="1866"/>
              </a:spcBef>
              <a:spcAft>
                <a:spcPts val="0"/>
              </a:spcAft>
              <a:buSzPts val="2400"/>
              <a:buChar char="•"/>
            </a:pPr>
            <a:r>
              <a:rPr lang="en-US"/>
              <a:t>Includes: textbooks, full courses, course materials, and videos</a:t>
            </a:r>
            <a:endParaRPr/>
          </a:p>
          <a:p>
            <a:pPr indent="-304747" lvl="0" marL="304747" rtl="0" algn="l">
              <a:lnSpc>
                <a:spcPct val="95000"/>
              </a:lnSpc>
              <a:spcBef>
                <a:spcPts val="1866"/>
              </a:spcBef>
              <a:spcAft>
                <a:spcPts val="0"/>
              </a:spcAft>
              <a:buSzPts val="2400"/>
              <a:buChar char="•"/>
            </a:pPr>
            <a:r>
              <a:rPr lang="en-US"/>
              <a:t>OER is subject to the 5 Rs:</a:t>
            </a:r>
            <a:endParaRPr/>
          </a:p>
          <a:p>
            <a:pPr indent="-152347" lvl="0" marL="304747" rtl="0" algn="l">
              <a:lnSpc>
                <a:spcPct val="95000"/>
              </a:lnSpc>
              <a:spcBef>
                <a:spcPts val="1866"/>
              </a:spcBef>
              <a:spcAft>
                <a:spcPts val="0"/>
              </a:spcAft>
              <a:buSzPts val="2400"/>
              <a:buNone/>
            </a:pPr>
            <a:r>
              <a:t/>
            </a:r>
            <a:endParaRPr/>
          </a:p>
          <a:p>
            <a:pPr indent="0" lvl="1" marL="426645" rtl="0" algn="l">
              <a:lnSpc>
                <a:spcPct val="95000"/>
              </a:lnSpc>
              <a:spcBef>
                <a:spcPts val="1066"/>
              </a:spcBef>
              <a:spcAft>
                <a:spcPts val="0"/>
              </a:spcAft>
              <a:buSzPts val="2000"/>
              <a:buNone/>
            </a:pPr>
            <a:r>
              <a:t/>
            </a:r>
            <a:endParaRPr/>
          </a:p>
        </p:txBody>
      </p:sp>
      <p:pic>
        <p:nvPicPr>
          <p:cNvPr id="118" name="Google Shape;118;p3"/>
          <p:cNvPicPr preferRelativeResize="0"/>
          <p:nvPr/>
        </p:nvPicPr>
        <p:blipFill rotWithShape="1">
          <a:blip r:embed="rId4">
            <a:alphaModFix/>
          </a:blip>
          <a:srcRect b="0" l="0" r="0" t="0"/>
          <a:stretch/>
        </p:blipFill>
        <p:spPr>
          <a:xfrm>
            <a:off x="6323012" y="3382985"/>
            <a:ext cx="5082980" cy="339881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a:t>Benefits of OER adoption</a:t>
            </a:r>
            <a:endParaRPr/>
          </a:p>
        </p:txBody>
      </p:sp>
      <p:sp>
        <p:nvSpPr>
          <p:cNvPr id="124" name="Google Shape;124;p4"/>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fontScale="92500" lnSpcReduction="10000"/>
          </a:bodyPr>
          <a:lstStyle/>
          <a:p>
            <a:pPr indent="-304747" lvl="0" marL="304747" rtl="0" algn="l">
              <a:lnSpc>
                <a:spcPct val="95000"/>
              </a:lnSpc>
              <a:spcBef>
                <a:spcPts val="0"/>
              </a:spcBef>
              <a:spcAft>
                <a:spcPts val="0"/>
              </a:spcAft>
              <a:buSzPct val="100000"/>
              <a:buChar char="•"/>
            </a:pPr>
            <a:r>
              <a:rPr lang="en-US"/>
              <a:t>Lowers cost of instruction for students and thereby removes unnecessary financial barriers to student success</a:t>
            </a:r>
            <a:endParaRPr/>
          </a:p>
          <a:p>
            <a:pPr indent="-304747" lvl="0" marL="304747" rtl="0" algn="l">
              <a:lnSpc>
                <a:spcPct val="95000"/>
              </a:lnSpc>
              <a:spcBef>
                <a:spcPts val="1866"/>
              </a:spcBef>
              <a:spcAft>
                <a:spcPts val="0"/>
              </a:spcAft>
              <a:buSzPct val="100000"/>
              <a:buChar char="•"/>
            </a:pPr>
            <a:r>
              <a:rPr lang="en-US"/>
              <a:t>Enhances enrollment and retention</a:t>
            </a:r>
            <a:endParaRPr/>
          </a:p>
          <a:p>
            <a:pPr indent="-304747" lvl="0" marL="304747" rtl="0" algn="l">
              <a:lnSpc>
                <a:spcPct val="95000"/>
              </a:lnSpc>
              <a:spcBef>
                <a:spcPts val="1866"/>
              </a:spcBef>
              <a:spcAft>
                <a:spcPts val="0"/>
              </a:spcAft>
              <a:buSzPct val="100000"/>
              <a:buChar char="•"/>
            </a:pPr>
            <a:r>
              <a:rPr lang="en-US"/>
              <a:t>Supports student persistence and success by ensuring every student in the section receives instructional materials on time</a:t>
            </a:r>
            <a:endParaRPr/>
          </a:p>
          <a:p>
            <a:pPr indent="-304747" lvl="0" marL="304747" rtl="0" algn="l">
              <a:lnSpc>
                <a:spcPct val="95000"/>
              </a:lnSpc>
              <a:spcBef>
                <a:spcPts val="1866"/>
              </a:spcBef>
              <a:spcAft>
                <a:spcPts val="0"/>
              </a:spcAft>
              <a:buSzPct val="100000"/>
              <a:buChar char="•"/>
            </a:pPr>
            <a:r>
              <a:rPr lang="en-US"/>
              <a:t>Allows financial aid to go further</a:t>
            </a:r>
            <a:endParaRPr/>
          </a:p>
          <a:p>
            <a:pPr indent="-304747" lvl="0" marL="304747" rtl="0" algn="l">
              <a:lnSpc>
                <a:spcPct val="95000"/>
              </a:lnSpc>
              <a:spcBef>
                <a:spcPts val="1866"/>
              </a:spcBef>
              <a:spcAft>
                <a:spcPts val="0"/>
              </a:spcAft>
              <a:buSzPct val="100000"/>
              <a:buChar char="•"/>
            </a:pPr>
            <a:r>
              <a:rPr lang="en-US"/>
              <a:t>Reduces stress for vulnerable student populations, promoting equity </a:t>
            </a:r>
            <a:endParaRPr/>
          </a:p>
          <a:p>
            <a:pPr indent="-304747" lvl="0" marL="304747" rtl="0" algn="l">
              <a:lnSpc>
                <a:spcPct val="95000"/>
              </a:lnSpc>
              <a:spcBef>
                <a:spcPts val="1866"/>
              </a:spcBef>
              <a:spcAft>
                <a:spcPts val="0"/>
              </a:spcAft>
              <a:buSzPct val="100000"/>
              <a:buChar char="•"/>
            </a:pPr>
            <a:r>
              <a:rPr lang="en-US"/>
              <a:t>Resources are customizable, allowing for continuous updating and refining</a:t>
            </a:r>
            <a:endParaRPr/>
          </a:p>
          <a:p>
            <a:pPr indent="-304747" lvl="0" marL="304747" rtl="0" algn="l">
              <a:lnSpc>
                <a:spcPct val="95000"/>
              </a:lnSpc>
              <a:spcBef>
                <a:spcPts val="1866"/>
              </a:spcBef>
              <a:spcAft>
                <a:spcPts val="0"/>
              </a:spcAft>
              <a:buSzPct val="100000"/>
              <a:buChar char="•"/>
            </a:pPr>
            <a:r>
              <a:rPr lang="en-US"/>
              <a:t>Could allow for infusion of IDEA, for example</a:t>
            </a:r>
            <a:endParaRPr/>
          </a:p>
          <a:p>
            <a:pPr indent="-163777" lvl="0" marL="304747" rtl="0" algn="l">
              <a:lnSpc>
                <a:spcPct val="95000"/>
              </a:lnSpc>
              <a:spcBef>
                <a:spcPts val="1866"/>
              </a:spcBef>
              <a:spcAft>
                <a:spcPts val="0"/>
              </a:spcAft>
              <a:buSzPct val="100000"/>
              <a:buNone/>
            </a:pPr>
            <a:r>
              <a:t/>
            </a:r>
            <a:endParaRPr/>
          </a:p>
          <a:p>
            <a:pPr indent="-163777" lvl="0" marL="304747" rtl="0" algn="l">
              <a:lnSpc>
                <a:spcPct val="95000"/>
              </a:lnSpc>
              <a:spcBef>
                <a:spcPts val="1866"/>
              </a:spcBef>
              <a:spcAft>
                <a:spcPts val="0"/>
              </a:spcAft>
              <a:buSzPct val="1000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a:t>Zero Textbook Cost (ZTC) definition</a:t>
            </a:r>
            <a:endParaRPr/>
          </a:p>
        </p:txBody>
      </p:sp>
      <p:sp>
        <p:nvSpPr>
          <p:cNvPr id="130" name="Google Shape;130;p5"/>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fontScale="92500" lnSpcReduction="20000"/>
          </a:bodyPr>
          <a:lstStyle/>
          <a:p>
            <a:pPr indent="-304747" lvl="0" marL="304747" rtl="0" algn="l">
              <a:lnSpc>
                <a:spcPct val="95000"/>
              </a:lnSpc>
              <a:spcBef>
                <a:spcPts val="0"/>
              </a:spcBef>
              <a:spcAft>
                <a:spcPts val="0"/>
              </a:spcAft>
              <a:buSzPct val="100000"/>
              <a:buChar char="•"/>
            </a:pPr>
            <a:r>
              <a:rPr lang="en-US"/>
              <a:t>A course section that does not include an instructional materials cost for the student</a:t>
            </a:r>
            <a:endParaRPr/>
          </a:p>
          <a:p>
            <a:pPr indent="-304747" lvl="0" marL="304747" rtl="0" algn="l">
              <a:lnSpc>
                <a:spcPct val="95000"/>
              </a:lnSpc>
              <a:spcBef>
                <a:spcPts val="1866"/>
              </a:spcBef>
              <a:spcAft>
                <a:spcPts val="0"/>
              </a:spcAft>
              <a:buSzPct val="100000"/>
              <a:buChar char="•"/>
            </a:pPr>
            <a:r>
              <a:rPr lang="en-US"/>
              <a:t>Could be achieved via OER adoption, lack of a required textbook, free college library subscriptions, or if the institution otherwise absorbs the cost of instructional materials for students </a:t>
            </a:r>
            <a:endParaRPr/>
          </a:p>
          <a:p>
            <a:pPr indent="-304747" lvl="0" marL="304747" rtl="0" algn="l">
              <a:lnSpc>
                <a:spcPct val="95000"/>
              </a:lnSpc>
              <a:spcBef>
                <a:spcPts val="1866"/>
              </a:spcBef>
              <a:spcAft>
                <a:spcPts val="0"/>
              </a:spcAft>
              <a:buSzPct val="100000"/>
              <a:buChar char="•"/>
            </a:pPr>
            <a:r>
              <a:rPr lang="en-US"/>
              <a:t>Requires an analysis of “what is an instructional material?”</a:t>
            </a:r>
            <a:endParaRPr/>
          </a:p>
          <a:p>
            <a:pPr indent="-304747" lvl="0" marL="304747" rtl="0" algn="l">
              <a:lnSpc>
                <a:spcPct val="95000"/>
              </a:lnSpc>
              <a:spcBef>
                <a:spcPts val="1866"/>
              </a:spcBef>
              <a:spcAft>
                <a:spcPts val="0"/>
              </a:spcAft>
              <a:buSzPct val="100000"/>
              <a:buChar char="•"/>
            </a:pPr>
            <a:r>
              <a:rPr lang="en-US"/>
              <a:t>ZTC sections </a:t>
            </a:r>
            <a:r>
              <a:rPr b="1" lang="en-US" u="sng">
                <a:solidFill>
                  <a:schemeClr val="hlink"/>
                </a:solidFill>
                <a:hlinkClick r:id="rId3"/>
              </a:rPr>
              <a:t>must be disclosed in the online course schedule by law</a:t>
            </a:r>
            <a:r>
              <a:rPr lang="en-US"/>
              <a:t>, so it is essential for the institution to determine which sections are truly ZTC (CA Ed Code s. 66406.9)</a:t>
            </a:r>
            <a:endParaRPr/>
          </a:p>
          <a:p>
            <a:pPr indent="-304747" lvl="0" marL="304747" rtl="0" algn="l">
              <a:lnSpc>
                <a:spcPct val="95000"/>
              </a:lnSpc>
              <a:spcBef>
                <a:spcPts val="1866"/>
              </a:spcBef>
              <a:spcAft>
                <a:spcPts val="0"/>
              </a:spcAft>
              <a:buSzPct val="100000"/>
              <a:buChar char="•"/>
            </a:pPr>
            <a:r>
              <a:rPr lang="en-US"/>
              <a:t>A recent Chancellor’s Office grant for ZTC pathways to credentials also mandates this analysis</a:t>
            </a:r>
            <a:endParaRPr/>
          </a:p>
          <a:p>
            <a:pPr indent="-163777" lvl="0" marL="304747" rtl="0" algn="l">
              <a:lnSpc>
                <a:spcPct val="95000"/>
              </a:lnSpc>
              <a:spcBef>
                <a:spcPts val="1866"/>
              </a:spcBef>
              <a:spcAft>
                <a:spcPts val="0"/>
              </a:spcAft>
              <a:buSzPct val="1000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3200"/>
              <a:buFont typeface="Century Gothic"/>
              <a:buNone/>
            </a:pPr>
            <a:r>
              <a:rPr b="1" lang="en-US" sz="3200"/>
              <a:t>Examples of instructional materials that could destroy ZTC status if the student must purchase them </a:t>
            </a:r>
            <a:endParaRPr/>
          </a:p>
        </p:txBody>
      </p:sp>
      <p:sp>
        <p:nvSpPr>
          <p:cNvPr id="136" name="Google Shape;136;p6"/>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a:bodyPr>
          <a:lstStyle/>
          <a:p>
            <a:pPr indent="-304747" lvl="0" marL="304747" rtl="0" algn="l">
              <a:lnSpc>
                <a:spcPct val="95000"/>
              </a:lnSpc>
              <a:spcBef>
                <a:spcPts val="0"/>
              </a:spcBef>
              <a:spcAft>
                <a:spcPts val="0"/>
              </a:spcAft>
              <a:buSzPts val="2400"/>
              <a:buChar char="•"/>
            </a:pPr>
            <a:r>
              <a:rPr lang="en-US"/>
              <a:t>Software subscriptions </a:t>
            </a:r>
            <a:endParaRPr/>
          </a:p>
          <a:p>
            <a:pPr indent="-304747" lvl="0" marL="304747" rtl="0" algn="l">
              <a:lnSpc>
                <a:spcPct val="95000"/>
              </a:lnSpc>
              <a:spcBef>
                <a:spcPts val="1866"/>
              </a:spcBef>
              <a:spcAft>
                <a:spcPts val="0"/>
              </a:spcAft>
              <a:buSzPts val="2400"/>
              <a:buChar char="•"/>
            </a:pPr>
            <a:r>
              <a:rPr i="1" lang="en-US"/>
              <a:t>Required</a:t>
            </a:r>
            <a:r>
              <a:rPr lang="en-US"/>
              <a:t> printing of OER materials (exa: the instructor wants all illustrations or photographs viewed in print format only)</a:t>
            </a:r>
            <a:endParaRPr/>
          </a:p>
          <a:p>
            <a:pPr indent="-304747" lvl="0" marL="304747" rtl="0" algn="l">
              <a:lnSpc>
                <a:spcPct val="95000"/>
              </a:lnSpc>
              <a:spcBef>
                <a:spcPts val="1866"/>
              </a:spcBef>
              <a:spcAft>
                <a:spcPts val="0"/>
              </a:spcAft>
              <a:buSzPts val="2400"/>
              <a:buChar char="•"/>
            </a:pPr>
            <a:r>
              <a:rPr lang="en-US"/>
              <a:t>Lab manuals </a:t>
            </a:r>
            <a:endParaRPr/>
          </a:p>
          <a:p>
            <a:pPr indent="-304747" lvl="0" marL="304747" rtl="0" algn="l">
              <a:lnSpc>
                <a:spcPct val="95000"/>
              </a:lnSpc>
              <a:spcBef>
                <a:spcPts val="1866"/>
              </a:spcBef>
              <a:spcAft>
                <a:spcPts val="0"/>
              </a:spcAft>
              <a:buSzPts val="2400"/>
              <a:buChar char="•"/>
            </a:pPr>
            <a:r>
              <a:rPr lang="en-US"/>
              <a:t>Workbooks</a:t>
            </a:r>
            <a:endParaRPr/>
          </a:p>
          <a:p>
            <a:pPr indent="-152347" lvl="0" marL="304747" rtl="0" algn="l">
              <a:lnSpc>
                <a:spcPct val="95000"/>
              </a:lnSpc>
              <a:spcBef>
                <a:spcPts val="1866"/>
              </a:spcBef>
              <a:spcAft>
                <a:spcPts val="0"/>
              </a:spcAft>
              <a:buSzPts val="2400"/>
              <a:buNone/>
            </a:pPr>
            <a:r>
              <a:t/>
            </a:r>
            <a:endParaRPr/>
          </a:p>
          <a:p>
            <a:pPr indent="-152347" lvl="0" marL="304747" rtl="0" algn="l">
              <a:lnSpc>
                <a:spcPct val="95000"/>
              </a:lnSpc>
              <a:spcBef>
                <a:spcPts val="1866"/>
              </a:spcBef>
              <a:spcAft>
                <a:spcPts val="0"/>
              </a:spcAft>
              <a:buSzPts val="24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7"/>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fontScale="90000"/>
          </a:bodyPr>
          <a:lstStyle/>
          <a:p>
            <a:pPr indent="0" lvl="0" marL="0" rtl="0" algn="l">
              <a:lnSpc>
                <a:spcPct val="85000"/>
              </a:lnSpc>
              <a:spcBef>
                <a:spcPts val="0"/>
              </a:spcBef>
              <a:spcAft>
                <a:spcPts val="0"/>
              </a:spcAft>
              <a:buClr>
                <a:srgbClr val="31521B"/>
              </a:buClr>
              <a:buSzPct val="100000"/>
              <a:buFont typeface="Century Gothic"/>
              <a:buNone/>
            </a:pPr>
            <a:r>
              <a:rPr b="1" lang="en-US" sz="3200"/>
              <a:t>Examples of course supplies that are </a:t>
            </a:r>
            <a:r>
              <a:rPr b="1" i="1" lang="en-US" sz="3200"/>
              <a:t>not</a:t>
            </a:r>
            <a:r>
              <a:rPr b="1" lang="en-US" sz="3200"/>
              <a:t> considered instructional materials and thus will not destroy ZTC status if students have to purchase them</a:t>
            </a:r>
            <a:endParaRPr b="1" sz="3200"/>
          </a:p>
        </p:txBody>
      </p:sp>
      <p:sp>
        <p:nvSpPr>
          <p:cNvPr id="142" name="Google Shape;142;p7"/>
          <p:cNvSpPr txBox="1"/>
          <p:nvPr>
            <p:ph idx="1" type="body"/>
          </p:nvPr>
        </p:nvSpPr>
        <p:spPr>
          <a:xfrm>
            <a:off x="1117309" y="1701800"/>
            <a:ext cx="10157354" cy="4470400"/>
          </a:xfrm>
          <a:prstGeom prst="rect">
            <a:avLst/>
          </a:prstGeom>
          <a:noFill/>
          <a:ln>
            <a:noFill/>
          </a:ln>
        </p:spPr>
        <p:txBody>
          <a:bodyPr anchorCtr="0" anchor="t" bIns="60925" lIns="121875" spcFirstLastPara="1" rIns="121875" wrap="square" tIns="60925">
            <a:normAutofit lnSpcReduction="10000"/>
          </a:bodyPr>
          <a:lstStyle/>
          <a:p>
            <a:pPr indent="-304747" lvl="0" marL="304747" rtl="0" algn="l">
              <a:lnSpc>
                <a:spcPct val="95000"/>
              </a:lnSpc>
              <a:spcBef>
                <a:spcPts val="0"/>
              </a:spcBef>
              <a:spcAft>
                <a:spcPts val="0"/>
              </a:spcAft>
              <a:buSzPts val="2400"/>
              <a:buChar char="•"/>
            </a:pPr>
            <a:r>
              <a:rPr i="1" lang="en-US"/>
              <a:t>Optional</a:t>
            </a:r>
            <a:r>
              <a:rPr lang="en-US"/>
              <a:t> course supplies</a:t>
            </a:r>
            <a:endParaRPr/>
          </a:p>
          <a:p>
            <a:pPr indent="-304747" lvl="0" marL="304747" rtl="0" algn="l">
              <a:lnSpc>
                <a:spcPct val="95000"/>
              </a:lnSpc>
              <a:spcBef>
                <a:spcPts val="1866"/>
              </a:spcBef>
              <a:spcAft>
                <a:spcPts val="0"/>
              </a:spcAft>
              <a:buSzPts val="2400"/>
              <a:buChar char="•"/>
            </a:pPr>
            <a:r>
              <a:rPr i="1" lang="en-US"/>
              <a:t>Optional </a:t>
            </a:r>
            <a:r>
              <a:rPr lang="en-US"/>
              <a:t>printing of OER textbooks</a:t>
            </a:r>
            <a:endParaRPr/>
          </a:p>
          <a:p>
            <a:pPr indent="-304747" lvl="0" marL="304747" rtl="0" algn="l">
              <a:lnSpc>
                <a:spcPct val="95000"/>
              </a:lnSpc>
              <a:spcBef>
                <a:spcPts val="1866"/>
              </a:spcBef>
              <a:spcAft>
                <a:spcPts val="0"/>
              </a:spcAft>
              <a:buSzPts val="2400"/>
              <a:buChar char="•"/>
            </a:pPr>
            <a:r>
              <a:rPr lang="en-US"/>
              <a:t>Calculators</a:t>
            </a:r>
            <a:endParaRPr/>
          </a:p>
          <a:p>
            <a:pPr indent="-304747" lvl="0" marL="304747" rtl="0" algn="l">
              <a:lnSpc>
                <a:spcPct val="95000"/>
              </a:lnSpc>
              <a:spcBef>
                <a:spcPts val="1866"/>
              </a:spcBef>
              <a:spcAft>
                <a:spcPts val="0"/>
              </a:spcAft>
              <a:buSzPts val="2400"/>
              <a:buChar char="•"/>
            </a:pPr>
            <a:r>
              <a:rPr lang="en-US"/>
              <a:t>Lab supplies such as beakers and chemicals (sometimes students may be required to purchase these items in online labs)</a:t>
            </a:r>
            <a:endParaRPr/>
          </a:p>
          <a:p>
            <a:pPr indent="-304747" lvl="0" marL="304747" rtl="0" algn="l">
              <a:lnSpc>
                <a:spcPct val="95000"/>
              </a:lnSpc>
              <a:spcBef>
                <a:spcPts val="1866"/>
              </a:spcBef>
              <a:spcAft>
                <a:spcPts val="0"/>
              </a:spcAft>
              <a:buSzPts val="2400"/>
              <a:buChar char="•"/>
            </a:pPr>
            <a:r>
              <a:rPr lang="en-US"/>
              <a:t>Lab safety equipment such as goggles, lab coats</a:t>
            </a:r>
            <a:endParaRPr/>
          </a:p>
          <a:p>
            <a:pPr indent="-304747" lvl="0" marL="304747" rtl="0" algn="l">
              <a:lnSpc>
                <a:spcPct val="95000"/>
              </a:lnSpc>
              <a:spcBef>
                <a:spcPts val="1866"/>
              </a:spcBef>
              <a:spcAft>
                <a:spcPts val="0"/>
              </a:spcAft>
              <a:buSzPts val="2400"/>
              <a:buChar char="•"/>
            </a:pPr>
            <a:r>
              <a:rPr lang="en-US"/>
              <a:t>Art supplies</a:t>
            </a:r>
            <a:endParaRPr/>
          </a:p>
          <a:p>
            <a:pPr indent="-304747" lvl="0" marL="304747" rtl="0" algn="l">
              <a:lnSpc>
                <a:spcPct val="95000"/>
              </a:lnSpc>
              <a:spcBef>
                <a:spcPts val="1866"/>
              </a:spcBef>
              <a:spcAft>
                <a:spcPts val="0"/>
              </a:spcAft>
              <a:buSzPts val="2400"/>
              <a:buChar char="•"/>
            </a:pPr>
            <a:r>
              <a:rPr lang="en-US"/>
              <a:t>Library subscriptions that are free and no textbook required are also examples of ZTC</a:t>
            </a:r>
            <a:endParaRPr/>
          </a:p>
          <a:p>
            <a:pPr indent="0" lvl="0" marL="0" rtl="0" algn="l">
              <a:lnSpc>
                <a:spcPct val="95000"/>
              </a:lnSpc>
              <a:spcBef>
                <a:spcPts val="1866"/>
              </a:spcBef>
              <a:spcAft>
                <a:spcPts val="0"/>
              </a:spcAft>
              <a:buSzPts val="2400"/>
              <a:buNone/>
            </a:pPr>
            <a:r>
              <a:t/>
            </a:r>
            <a:endParaRPr/>
          </a:p>
          <a:p>
            <a:pPr indent="-152347" lvl="0" marL="304747" rtl="0" algn="l">
              <a:lnSpc>
                <a:spcPct val="95000"/>
              </a:lnSpc>
              <a:spcBef>
                <a:spcPts val="1866"/>
              </a:spcBef>
              <a:spcAft>
                <a:spcPts val="0"/>
              </a:spcAft>
              <a:buSzPts val="24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type="title"/>
          </p:nvPr>
        </p:nvSpPr>
        <p:spPr>
          <a:xfrm>
            <a:off x="1117309" y="76200"/>
            <a:ext cx="10157354" cy="13970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Clr>
                <a:srgbClr val="31521B"/>
              </a:buClr>
              <a:buSzPts val="4400"/>
              <a:buFont typeface="Century Gothic"/>
              <a:buNone/>
            </a:pPr>
            <a:r>
              <a:rPr lang="en-US"/>
              <a:t>OER vs. ZTC comparison</a:t>
            </a:r>
            <a:endParaRPr/>
          </a:p>
        </p:txBody>
      </p:sp>
      <p:sp>
        <p:nvSpPr>
          <p:cNvPr id="149" name="Google Shape;149;p8"/>
          <p:cNvSpPr txBox="1"/>
          <p:nvPr>
            <p:ph idx="1" type="body"/>
          </p:nvPr>
        </p:nvSpPr>
        <p:spPr>
          <a:xfrm>
            <a:off x="1117309" y="1701800"/>
            <a:ext cx="4977104" cy="4470400"/>
          </a:xfrm>
          <a:prstGeom prst="rect">
            <a:avLst/>
          </a:prstGeom>
          <a:noFill/>
          <a:ln>
            <a:noFill/>
          </a:ln>
        </p:spPr>
        <p:txBody>
          <a:bodyPr anchorCtr="0" anchor="t" bIns="60925" lIns="121875" spcFirstLastPara="1" rIns="121875" wrap="square" tIns="60925">
            <a:normAutofit/>
          </a:bodyPr>
          <a:lstStyle/>
          <a:p>
            <a:pPr indent="0" lvl="0" marL="0" rtl="0" algn="l">
              <a:lnSpc>
                <a:spcPct val="95000"/>
              </a:lnSpc>
              <a:spcBef>
                <a:spcPts val="0"/>
              </a:spcBef>
              <a:spcAft>
                <a:spcPts val="0"/>
              </a:spcAft>
              <a:buSzPts val="2400"/>
              <a:buNone/>
            </a:pPr>
            <a:r>
              <a:rPr lang="en-US"/>
              <a:t>OER:</a:t>
            </a:r>
            <a:endParaRPr/>
          </a:p>
          <a:p>
            <a:pPr indent="-304747" lvl="0" marL="304747" rtl="0" algn="l">
              <a:lnSpc>
                <a:spcPct val="95000"/>
              </a:lnSpc>
              <a:spcBef>
                <a:spcPts val="1866"/>
              </a:spcBef>
              <a:spcAft>
                <a:spcPts val="0"/>
              </a:spcAft>
              <a:buSzPts val="2400"/>
              <a:buChar char="•"/>
            </a:pPr>
            <a:r>
              <a:rPr lang="en-US"/>
              <a:t>Instructional materials are openly licensed and subject to the 5 Rs</a:t>
            </a:r>
            <a:endParaRPr/>
          </a:p>
          <a:p>
            <a:pPr indent="-304747" lvl="0" marL="304747" rtl="0" algn="l">
              <a:lnSpc>
                <a:spcPct val="95000"/>
              </a:lnSpc>
              <a:spcBef>
                <a:spcPts val="1866"/>
              </a:spcBef>
              <a:spcAft>
                <a:spcPts val="0"/>
              </a:spcAft>
              <a:buSzPts val="2400"/>
              <a:buChar char="•"/>
            </a:pPr>
            <a:r>
              <a:rPr lang="en-US"/>
              <a:t>Instructional materials can be updated and diversified</a:t>
            </a:r>
            <a:endParaRPr/>
          </a:p>
          <a:p>
            <a:pPr indent="-304747" lvl="0" marL="304747" rtl="0" algn="l">
              <a:lnSpc>
                <a:spcPct val="95000"/>
              </a:lnSpc>
              <a:spcBef>
                <a:spcPts val="1866"/>
              </a:spcBef>
              <a:spcAft>
                <a:spcPts val="0"/>
              </a:spcAft>
              <a:buSzPts val="2400"/>
              <a:buChar char="•"/>
            </a:pPr>
            <a:r>
              <a:rPr lang="en-US"/>
              <a:t>Students can access instructional materials immediately</a:t>
            </a:r>
            <a:endParaRPr/>
          </a:p>
        </p:txBody>
      </p:sp>
      <p:sp>
        <p:nvSpPr>
          <p:cNvPr id="150" name="Google Shape;150;p8"/>
          <p:cNvSpPr txBox="1"/>
          <p:nvPr>
            <p:ph idx="2" type="body"/>
          </p:nvPr>
        </p:nvSpPr>
        <p:spPr>
          <a:xfrm>
            <a:off x="6297559" y="1701800"/>
            <a:ext cx="4977104" cy="4470400"/>
          </a:xfrm>
          <a:prstGeom prst="rect">
            <a:avLst/>
          </a:prstGeom>
          <a:noFill/>
          <a:ln>
            <a:noFill/>
          </a:ln>
        </p:spPr>
        <p:txBody>
          <a:bodyPr anchorCtr="0" anchor="t" bIns="60925" lIns="121875" spcFirstLastPara="1" rIns="121875" wrap="square" tIns="60925">
            <a:normAutofit/>
          </a:bodyPr>
          <a:lstStyle/>
          <a:p>
            <a:pPr indent="0" lvl="0" marL="0" rtl="0" algn="l">
              <a:lnSpc>
                <a:spcPct val="95000"/>
              </a:lnSpc>
              <a:spcBef>
                <a:spcPts val="0"/>
              </a:spcBef>
              <a:spcAft>
                <a:spcPts val="0"/>
              </a:spcAft>
              <a:buSzPts val="2400"/>
              <a:buNone/>
            </a:pPr>
            <a:r>
              <a:rPr lang="en-US"/>
              <a:t>ZTC:</a:t>
            </a:r>
            <a:endParaRPr/>
          </a:p>
          <a:p>
            <a:pPr indent="-304747" lvl="0" marL="304747" rtl="0" algn="l">
              <a:lnSpc>
                <a:spcPct val="95000"/>
              </a:lnSpc>
              <a:spcBef>
                <a:spcPts val="1866"/>
              </a:spcBef>
              <a:spcAft>
                <a:spcPts val="0"/>
              </a:spcAft>
              <a:buSzPts val="2400"/>
              <a:buChar char="•"/>
            </a:pPr>
            <a:r>
              <a:rPr lang="en-US"/>
              <a:t>Instructional materials may be copyrighted and the costs covered by the institution</a:t>
            </a:r>
            <a:endParaRPr/>
          </a:p>
          <a:p>
            <a:pPr indent="-304747" lvl="0" marL="304747" rtl="0" algn="l">
              <a:lnSpc>
                <a:spcPct val="95000"/>
              </a:lnSpc>
              <a:spcBef>
                <a:spcPts val="1866"/>
              </a:spcBef>
              <a:spcAft>
                <a:spcPts val="0"/>
              </a:spcAft>
              <a:buSzPts val="2400"/>
              <a:buChar char="•"/>
            </a:pPr>
            <a:r>
              <a:rPr lang="en-US"/>
              <a:t>Instructional materials may be locked in by copyright</a:t>
            </a:r>
            <a:endParaRPr/>
          </a:p>
          <a:p>
            <a:pPr indent="-304747" lvl="0" marL="304747" rtl="0" algn="l">
              <a:lnSpc>
                <a:spcPct val="95000"/>
              </a:lnSpc>
              <a:spcBef>
                <a:spcPts val="1866"/>
              </a:spcBef>
              <a:spcAft>
                <a:spcPts val="0"/>
              </a:spcAft>
              <a:buSzPts val="2400"/>
              <a:buChar char="•"/>
            </a:pPr>
            <a:r>
              <a:rPr lang="en-US"/>
              <a:t>Students may still have to wait for the bookstore to have instructional materials available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ade0739f42_1_0"/>
          <p:cNvSpPr txBox="1"/>
          <p:nvPr>
            <p:ph type="title"/>
          </p:nvPr>
        </p:nvSpPr>
        <p:spPr>
          <a:xfrm>
            <a:off x="1117309" y="76200"/>
            <a:ext cx="10157400" cy="1397100"/>
          </a:xfrm>
          <a:prstGeom prst="rect">
            <a:avLst/>
          </a:prstGeom>
          <a:noFill/>
          <a:ln>
            <a:noFill/>
          </a:ln>
        </p:spPr>
        <p:txBody>
          <a:bodyPr anchorCtr="0" anchor="b" bIns="60925" lIns="121875" spcFirstLastPara="1" rIns="121875" wrap="square" tIns="60925">
            <a:normAutofit/>
          </a:bodyPr>
          <a:lstStyle/>
          <a:p>
            <a:pPr indent="0" lvl="0" marL="0" rtl="0" algn="l">
              <a:lnSpc>
                <a:spcPct val="85000"/>
              </a:lnSpc>
              <a:spcBef>
                <a:spcPts val="0"/>
              </a:spcBef>
              <a:spcAft>
                <a:spcPts val="0"/>
              </a:spcAft>
              <a:buSzPts val="1800"/>
              <a:buNone/>
            </a:pPr>
            <a:r>
              <a:rPr lang="en-US"/>
              <a:t>Examples of Hartnell College OER</a:t>
            </a:r>
            <a:endParaRPr/>
          </a:p>
        </p:txBody>
      </p:sp>
      <p:sp>
        <p:nvSpPr>
          <p:cNvPr id="157" name="Google Shape;157;g2ade0739f42_1_0"/>
          <p:cNvSpPr txBox="1"/>
          <p:nvPr>
            <p:ph idx="1" type="body"/>
          </p:nvPr>
        </p:nvSpPr>
        <p:spPr>
          <a:xfrm>
            <a:off x="1117309" y="1701800"/>
            <a:ext cx="4977000" cy="4470300"/>
          </a:xfrm>
          <a:prstGeom prst="rect">
            <a:avLst/>
          </a:prstGeom>
          <a:noFill/>
          <a:ln>
            <a:noFill/>
          </a:ln>
        </p:spPr>
        <p:txBody>
          <a:bodyPr anchorCtr="0" anchor="t" bIns="60925" lIns="121875" spcFirstLastPara="1" rIns="121875" wrap="square" tIns="60925">
            <a:normAutofit/>
          </a:bodyPr>
          <a:lstStyle/>
          <a:p>
            <a:pPr indent="0" lvl="0" marL="0" rtl="0" algn="l">
              <a:lnSpc>
                <a:spcPct val="95000"/>
              </a:lnSpc>
              <a:spcBef>
                <a:spcPts val="1866"/>
              </a:spcBef>
              <a:spcAft>
                <a:spcPts val="0"/>
              </a:spcAft>
              <a:buSzPts val="2400"/>
              <a:buNone/>
            </a:pPr>
            <a:r>
              <a:rPr lang="en-US"/>
              <a:t>BUS 18</a:t>
            </a:r>
            <a:endParaRPr/>
          </a:p>
          <a:p>
            <a:pPr indent="0" lvl="0" marL="0" rtl="0" algn="l">
              <a:lnSpc>
                <a:spcPct val="95000"/>
              </a:lnSpc>
              <a:spcBef>
                <a:spcPts val="1866"/>
              </a:spcBef>
              <a:spcAft>
                <a:spcPts val="0"/>
              </a:spcAft>
              <a:buSzPts val="2400"/>
              <a:buNone/>
            </a:pPr>
            <a:r>
              <a:t/>
            </a:r>
            <a:endParaRPr/>
          </a:p>
          <a:p>
            <a:pPr indent="0" lvl="0" marL="0" rtl="0" algn="l">
              <a:lnSpc>
                <a:spcPct val="95000"/>
              </a:lnSpc>
              <a:spcBef>
                <a:spcPts val="1866"/>
              </a:spcBef>
              <a:spcAft>
                <a:spcPts val="0"/>
              </a:spcAft>
              <a:buSzPts val="2400"/>
              <a:buNone/>
            </a:pPr>
            <a:r>
              <a:t/>
            </a:r>
            <a:endParaRPr/>
          </a:p>
          <a:p>
            <a:pPr indent="0" lvl="0" marL="0" rtl="0" algn="l">
              <a:lnSpc>
                <a:spcPct val="95000"/>
              </a:lnSpc>
              <a:spcBef>
                <a:spcPts val="1866"/>
              </a:spcBef>
              <a:spcAft>
                <a:spcPts val="0"/>
              </a:spcAft>
              <a:buSzPts val="2400"/>
              <a:buNone/>
            </a:pPr>
            <a:r>
              <a:t/>
            </a:r>
            <a:endParaRPr/>
          </a:p>
          <a:p>
            <a:pPr indent="0" lvl="0" marL="0" rtl="0" algn="l">
              <a:lnSpc>
                <a:spcPct val="95000"/>
              </a:lnSpc>
              <a:spcBef>
                <a:spcPts val="1866"/>
              </a:spcBef>
              <a:spcAft>
                <a:spcPts val="0"/>
              </a:spcAft>
              <a:buSzPts val="2400"/>
              <a:buNone/>
            </a:pPr>
            <a:r>
              <a:t/>
            </a:r>
            <a:endParaRPr/>
          </a:p>
          <a:p>
            <a:pPr indent="0" lvl="0" marL="0" rtl="0" algn="l">
              <a:lnSpc>
                <a:spcPct val="95000"/>
              </a:lnSpc>
              <a:spcBef>
                <a:spcPts val="1866"/>
              </a:spcBef>
              <a:spcAft>
                <a:spcPts val="0"/>
              </a:spcAft>
              <a:buClr>
                <a:schemeClr val="dk1"/>
              </a:buClr>
              <a:buSzPts val="1100"/>
              <a:buFont typeface="Arial"/>
              <a:buNone/>
            </a:pPr>
            <a:r>
              <a:rPr lang="en-US"/>
              <a:t>MAT 13</a:t>
            </a:r>
            <a:endParaRPr/>
          </a:p>
        </p:txBody>
      </p:sp>
      <p:sp>
        <p:nvSpPr>
          <p:cNvPr id="158" name="Google Shape;158;g2ade0739f42_1_0"/>
          <p:cNvSpPr txBox="1"/>
          <p:nvPr>
            <p:ph idx="2" type="body"/>
          </p:nvPr>
        </p:nvSpPr>
        <p:spPr>
          <a:xfrm>
            <a:off x="6384559" y="1701800"/>
            <a:ext cx="4977000" cy="4470300"/>
          </a:xfrm>
          <a:prstGeom prst="rect">
            <a:avLst/>
          </a:prstGeom>
          <a:noFill/>
          <a:ln>
            <a:noFill/>
          </a:ln>
        </p:spPr>
        <p:txBody>
          <a:bodyPr anchorCtr="0" anchor="t" bIns="60925" lIns="121875" spcFirstLastPara="1" rIns="121875" wrap="square" tIns="60925">
            <a:normAutofit/>
          </a:bodyPr>
          <a:lstStyle/>
          <a:p>
            <a:pPr indent="0" lvl="0" marL="0" rtl="0" algn="l">
              <a:lnSpc>
                <a:spcPct val="95000"/>
              </a:lnSpc>
              <a:spcBef>
                <a:spcPts val="1866"/>
              </a:spcBef>
              <a:spcAft>
                <a:spcPts val="0"/>
              </a:spcAft>
              <a:buSzPts val="2400"/>
              <a:buNone/>
            </a:pPr>
            <a:r>
              <a:rPr lang="en-US"/>
              <a:t>BUS 43</a:t>
            </a:r>
            <a:endParaRPr/>
          </a:p>
          <a:p>
            <a:pPr indent="0" lvl="0" marL="0" rtl="0" algn="l">
              <a:lnSpc>
                <a:spcPct val="95000"/>
              </a:lnSpc>
              <a:spcBef>
                <a:spcPts val="1866"/>
              </a:spcBef>
              <a:spcAft>
                <a:spcPts val="0"/>
              </a:spcAft>
              <a:buSzPts val="2400"/>
              <a:buNone/>
            </a:pPr>
            <a:r>
              <a:t/>
            </a:r>
            <a:endParaRPr/>
          </a:p>
        </p:txBody>
      </p:sp>
      <p:pic>
        <p:nvPicPr>
          <p:cNvPr id="159" name="Google Shape;159;g2ade0739f42_1_0"/>
          <p:cNvPicPr preferRelativeResize="0"/>
          <p:nvPr/>
        </p:nvPicPr>
        <p:blipFill rotWithShape="1">
          <a:blip r:embed="rId3">
            <a:alphaModFix/>
          </a:blip>
          <a:srcRect b="0" l="0" r="0" t="0"/>
          <a:stretch/>
        </p:blipFill>
        <p:spPr>
          <a:xfrm>
            <a:off x="1426873" y="2166150"/>
            <a:ext cx="2349651" cy="2385350"/>
          </a:xfrm>
          <a:prstGeom prst="rect">
            <a:avLst/>
          </a:prstGeom>
          <a:noFill/>
          <a:ln>
            <a:noFill/>
          </a:ln>
        </p:spPr>
      </p:pic>
      <p:pic>
        <p:nvPicPr>
          <p:cNvPr id="160" name="Google Shape;160;g2ade0739f42_1_0"/>
          <p:cNvPicPr preferRelativeResize="0"/>
          <p:nvPr/>
        </p:nvPicPr>
        <p:blipFill rotWithShape="1">
          <a:blip r:embed="rId4">
            <a:alphaModFix/>
          </a:blip>
          <a:srcRect b="0" l="0" r="0" t="0"/>
          <a:stretch/>
        </p:blipFill>
        <p:spPr>
          <a:xfrm>
            <a:off x="971243" y="5244343"/>
            <a:ext cx="4710041" cy="1100125"/>
          </a:xfrm>
          <a:prstGeom prst="rect">
            <a:avLst/>
          </a:prstGeom>
          <a:noFill/>
          <a:ln>
            <a:noFill/>
          </a:ln>
        </p:spPr>
      </p:pic>
      <p:pic>
        <p:nvPicPr>
          <p:cNvPr id="161" name="Google Shape;161;g2ade0739f42_1_0"/>
          <p:cNvPicPr preferRelativeResize="0"/>
          <p:nvPr/>
        </p:nvPicPr>
        <p:blipFill rotWithShape="1">
          <a:blip r:embed="rId5">
            <a:alphaModFix/>
          </a:blip>
          <a:srcRect b="0" l="0" r="0" t="0"/>
          <a:stretch/>
        </p:blipFill>
        <p:spPr>
          <a:xfrm>
            <a:off x="5796137" y="2166152"/>
            <a:ext cx="3977138" cy="1397100"/>
          </a:xfrm>
          <a:prstGeom prst="rect">
            <a:avLst/>
          </a:prstGeom>
          <a:noFill/>
          <a:ln>
            <a:noFill/>
          </a:ln>
        </p:spPr>
      </p:pic>
      <p:pic>
        <p:nvPicPr>
          <p:cNvPr id="162" name="Google Shape;162;g2ade0739f42_1_0"/>
          <p:cNvPicPr preferRelativeResize="0"/>
          <p:nvPr/>
        </p:nvPicPr>
        <p:blipFill rotWithShape="1">
          <a:blip r:embed="rId6">
            <a:alphaModFix/>
          </a:blip>
          <a:srcRect b="0" l="0" r="0" t="0"/>
          <a:stretch/>
        </p:blipFill>
        <p:spPr>
          <a:xfrm>
            <a:off x="6322613" y="4399613"/>
            <a:ext cx="2924175" cy="2009775"/>
          </a:xfrm>
          <a:prstGeom prst="rect">
            <a:avLst/>
          </a:prstGeom>
          <a:noFill/>
          <a:ln>
            <a:noFill/>
          </a:ln>
        </p:spPr>
      </p:pic>
      <p:sp>
        <p:nvSpPr>
          <p:cNvPr id="163" name="Google Shape;163;g2ade0739f42_1_0"/>
          <p:cNvSpPr txBox="1"/>
          <p:nvPr/>
        </p:nvSpPr>
        <p:spPr>
          <a:xfrm>
            <a:off x="6183950" y="3864125"/>
            <a:ext cx="3000000" cy="535500"/>
          </a:xfrm>
          <a:prstGeom prst="rect">
            <a:avLst/>
          </a:prstGeom>
          <a:noFill/>
          <a:ln>
            <a:noFill/>
          </a:ln>
        </p:spPr>
        <p:txBody>
          <a:bodyPr anchorCtr="0" anchor="t" bIns="91425" lIns="91425" spcFirstLastPara="1" rIns="91425" wrap="square" tIns="91425">
            <a:spAutoFit/>
          </a:bodyPr>
          <a:lstStyle/>
          <a:p>
            <a:pPr indent="0" lvl="0" marL="0" marR="0" rtl="0" algn="l">
              <a:lnSpc>
                <a:spcPct val="95000"/>
              </a:lnSpc>
              <a:spcBef>
                <a:spcPts val="1866"/>
              </a:spcBef>
              <a:spcAft>
                <a:spcPts val="0"/>
              </a:spcAft>
              <a:buClr>
                <a:srgbClr val="000000"/>
              </a:buClr>
              <a:buSzPts val="2400"/>
              <a:buFont typeface="Arial"/>
              <a:buNone/>
            </a:pPr>
            <a:r>
              <a:rPr b="0" i="0" lang="en-US" sz="2400" u="none" cap="none" strike="noStrike">
                <a:solidFill>
                  <a:schemeClr val="dk1"/>
                </a:solidFill>
                <a:latin typeface="Century Gothic"/>
                <a:ea typeface="Century Gothic"/>
                <a:cs typeface="Century Gothic"/>
                <a:sym typeface="Century Gothic"/>
              </a:rPr>
              <a:t>TAC 58</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elcome back to school presentation">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2024-01-08T15:01:44Z</dcterms:created>
  <dc:creator>Lisa Storm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7.40681E7</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